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7" r:id="rId2"/>
    <p:sldId id="258" r:id="rId3"/>
    <p:sldId id="261" r:id="rId4"/>
    <p:sldId id="264" r:id="rId5"/>
    <p:sldId id="265" r:id="rId6"/>
    <p:sldId id="266" r:id="rId7"/>
    <p:sldId id="267" r:id="rId8"/>
    <p:sldId id="268" r:id="rId9"/>
    <p:sldId id="269" r:id="rId10"/>
    <p:sldId id="272" r:id="rId11"/>
    <p:sldId id="352" r:id="rId12"/>
    <p:sldId id="353" r:id="rId13"/>
    <p:sldId id="355" r:id="rId14"/>
    <p:sldId id="354" r:id="rId15"/>
    <p:sldId id="300" r:id="rId16"/>
    <p:sldId id="297" r:id="rId17"/>
    <p:sldId id="298" r:id="rId18"/>
    <p:sldId id="299" r:id="rId19"/>
    <p:sldId id="357" r:id="rId20"/>
    <p:sldId id="358" r:id="rId21"/>
    <p:sldId id="274" r:id="rId22"/>
    <p:sldId id="276" r:id="rId23"/>
    <p:sldId id="277" r:id="rId24"/>
    <p:sldId id="278" r:id="rId25"/>
    <p:sldId id="279" r:id="rId26"/>
    <p:sldId id="280" r:id="rId27"/>
    <p:sldId id="281" r:id="rId28"/>
    <p:sldId id="282" r:id="rId29"/>
    <p:sldId id="304" r:id="rId30"/>
    <p:sldId id="305" r:id="rId31"/>
    <p:sldId id="306" r:id="rId32"/>
    <p:sldId id="307" r:id="rId33"/>
    <p:sldId id="360" r:id="rId34"/>
    <p:sldId id="316" r:id="rId35"/>
    <p:sldId id="361" r:id="rId36"/>
    <p:sldId id="319" r:id="rId37"/>
    <p:sldId id="362" r:id="rId38"/>
    <p:sldId id="363" r:id="rId39"/>
    <p:sldId id="364" r:id="rId40"/>
    <p:sldId id="365" r:id="rId41"/>
    <p:sldId id="366" r:id="rId42"/>
    <p:sldId id="367" r:id="rId43"/>
    <p:sldId id="284" r:id="rId44"/>
    <p:sldId id="368" r:id="rId45"/>
    <p:sldId id="380" r:id="rId46"/>
    <p:sldId id="381" r:id="rId47"/>
    <p:sldId id="382" r:id="rId48"/>
    <p:sldId id="383" r:id="rId49"/>
    <p:sldId id="369" r:id="rId50"/>
    <p:sldId id="370" r:id="rId51"/>
    <p:sldId id="373" r:id="rId52"/>
    <p:sldId id="375" r:id="rId53"/>
    <p:sldId id="377" r:id="rId54"/>
    <p:sldId id="378" r:id="rId55"/>
    <p:sldId id="379" r:id="rId56"/>
    <p:sldId id="270" r:id="rId57"/>
    <p:sldId id="27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57" autoAdjust="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6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DE78E-C436-4958-AC8D-38B41ED7BD52}"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IN"/>
        </a:p>
      </dgm:t>
    </dgm:pt>
    <dgm:pt modelId="{E941DCE4-6811-423D-AB7D-9FDBE7D7CBB3}">
      <dgm:prSet phldrT="[Text]" custT="1"/>
      <dgm:spPr/>
      <dgm:t>
        <a:bodyPr/>
        <a:lstStyle/>
        <a:p>
          <a:r>
            <a:rPr lang="en-IN" sz="1000"/>
            <a:t>noPhish</a:t>
          </a:r>
        </a:p>
      </dgm:t>
    </dgm:pt>
    <dgm:pt modelId="{14575E9F-3518-45FC-A622-1DE514FAFC87}" type="parTrans" cxnId="{7408FF1A-7912-4EA1-B8B2-1F73A56849C8}">
      <dgm:prSet/>
      <dgm:spPr/>
      <dgm:t>
        <a:bodyPr/>
        <a:lstStyle/>
        <a:p>
          <a:endParaRPr lang="en-IN"/>
        </a:p>
      </dgm:t>
    </dgm:pt>
    <dgm:pt modelId="{CADCC55F-95DB-418B-B0E8-E08904251766}" type="sibTrans" cxnId="{7408FF1A-7912-4EA1-B8B2-1F73A56849C8}">
      <dgm:prSet/>
      <dgm:spPr/>
      <dgm:t>
        <a:bodyPr/>
        <a:lstStyle/>
        <a:p>
          <a:endParaRPr lang="en-IN"/>
        </a:p>
      </dgm:t>
    </dgm:pt>
    <dgm:pt modelId="{3D35DD30-77CD-4344-833B-389EDF0CB4B1}">
      <dgm:prSet phldrT="[Text]" custT="1"/>
      <dgm:spPr/>
      <dgm:t>
        <a:bodyPr/>
        <a:lstStyle/>
        <a:p>
          <a:r>
            <a:rPr lang="en-IN" sz="900"/>
            <a:t>Planning</a:t>
          </a:r>
        </a:p>
      </dgm:t>
    </dgm:pt>
    <dgm:pt modelId="{5150778B-8DC1-49EE-A8BD-A6EFE6A27D55}" type="parTrans" cxnId="{DA1976CC-83BF-4E7B-B85E-4E4915794A8A}">
      <dgm:prSet/>
      <dgm:spPr/>
      <dgm:t>
        <a:bodyPr/>
        <a:lstStyle/>
        <a:p>
          <a:endParaRPr lang="en-IN"/>
        </a:p>
      </dgm:t>
    </dgm:pt>
    <dgm:pt modelId="{F61BE6B7-1944-47A1-B365-79DDF9196AF7}" type="sibTrans" cxnId="{DA1976CC-83BF-4E7B-B85E-4E4915794A8A}">
      <dgm:prSet/>
      <dgm:spPr/>
      <dgm:t>
        <a:bodyPr/>
        <a:lstStyle/>
        <a:p>
          <a:endParaRPr lang="en-IN"/>
        </a:p>
      </dgm:t>
    </dgm:pt>
    <dgm:pt modelId="{B34FF31A-913A-4E34-9E4E-0E58271620D1}">
      <dgm:prSet phldrT="[Text]" custT="1"/>
      <dgm:spPr/>
      <dgm:t>
        <a:bodyPr/>
        <a:lstStyle/>
        <a:p>
          <a:r>
            <a:rPr lang="en-IN" sz="800"/>
            <a:t>Literature Survey</a:t>
          </a:r>
        </a:p>
      </dgm:t>
    </dgm:pt>
    <dgm:pt modelId="{AED207E1-8147-47AF-A4A6-BEC6DFCBB08B}" type="parTrans" cxnId="{16415CBC-0B8C-4071-9E35-048919639644}">
      <dgm:prSet/>
      <dgm:spPr/>
      <dgm:t>
        <a:bodyPr/>
        <a:lstStyle/>
        <a:p>
          <a:endParaRPr lang="en-IN"/>
        </a:p>
      </dgm:t>
    </dgm:pt>
    <dgm:pt modelId="{7295028D-32EF-49C8-BB7C-E3B6E1564C44}" type="sibTrans" cxnId="{16415CBC-0B8C-4071-9E35-048919639644}">
      <dgm:prSet/>
      <dgm:spPr/>
      <dgm:t>
        <a:bodyPr/>
        <a:lstStyle/>
        <a:p>
          <a:endParaRPr lang="en-IN"/>
        </a:p>
      </dgm:t>
    </dgm:pt>
    <dgm:pt modelId="{849F366B-B0E0-40D5-B1C6-6404DA53F026}">
      <dgm:prSet phldrT="[Text]" custT="1"/>
      <dgm:spPr/>
      <dgm:t>
        <a:bodyPr/>
        <a:lstStyle/>
        <a:p>
          <a:r>
            <a:rPr lang="en-IN" sz="800"/>
            <a:t>Finding Anti-Phishing Techniques</a:t>
          </a:r>
        </a:p>
      </dgm:t>
    </dgm:pt>
    <dgm:pt modelId="{B38D21C9-9004-45B8-8503-28000B4E0C85}" type="parTrans" cxnId="{99F34199-B3C9-4652-B3D0-AF89C5078670}">
      <dgm:prSet/>
      <dgm:spPr/>
      <dgm:t>
        <a:bodyPr/>
        <a:lstStyle/>
        <a:p>
          <a:endParaRPr lang="en-IN"/>
        </a:p>
      </dgm:t>
    </dgm:pt>
    <dgm:pt modelId="{07FF64CF-BBA6-44DF-8984-FAE0EB68CC67}" type="sibTrans" cxnId="{99F34199-B3C9-4652-B3D0-AF89C5078670}">
      <dgm:prSet/>
      <dgm:spPr/>
      <dgm:t>
        <a:bodyPr/>
        <a:lstStyle/>
        <a:p>
          <a:endParaRPr lang="en-IN"/>
        </a:p>
      </dgm:t>
    </dgm:pt>
    <dgm:pt modelId="{1620245E-F9F2-45B9-9C3D-C1BFADDF1FE4}">
      <dgm:prSet phldrT="[Text]" custT="1"/>
      <dgm:spPr/>
      <dgm:t>
        <a:bodyPr/>
        <a:lstStyle/>
        <a:p>
          <a:r>
            <a:rPr lang="en-IN" sz="800"/>
            <a:t>Stage 2 (Code Comparator)</a:t>
          </a:r>
        </a:p>
      </dgm:t>
    </dgm:pt>
    <dgm:pt modelId="{53C28AE5-59B6-40F7-82CC-C0FC569B1578}" type="parTrans" cxnId="{EAB44B4B-9625-4501-8DBE-CA17341DAF28}">
      <dgm:prSet/>
      <dgm:spPr/>
      <dgm:t>
        <a:bodyPr/>
        <a:lstStyle/>
        <a:p>
          <a:endParaRPr lang="en-IN"/>
        </a:p>
      </dgm:t>
    </dgm:pt>
    <dgm:pt modelId="{8DE2FFE1-E23F-42BE-8ACD-4268B6906DA8}" type="sibTrans" cxnId="{EAB44B4B-9625-4501-8DBE-CA17341DAF28}">
      <dgm:prSet/>
      <dgm:spPr/>
      <dgm:t>
        <a:bodyPr/>
        <a:lstStyle/>
        <a:p>
          <a:endParaRPr lang="en-IN"/>
        </a:p>
      </dgm:t>
    </dgm:pt>
    <dgm:pt modelId="{4264EDFD-D105-403C-9BAF-920AB301111E}">
      <dgm:prSet phldrT="[Text]" custT="1"/>
      <dgm:spPr/>
      <dgm:t>
        <a:bodyPr/>
        <a:lstStyle/>
        <a:p>
          <a:r>
            <a:rPr lang="en-IN" sz="800"/>
            <a:t>Design Proof of Concept</a:t>
          </a:r>
        </a:p>
      </dgm:t>
    </dgm:pt>
    <dgm:pt modelId="{EBF0AF2C-E04D-4AA6-8516-2CE941CC152A}" type="sibTrans" cxnId="{8BA6387A-7BC6-4E15-84A9-DF53987267F1}">
      <dgm:prSet/>
      <dgm:spPr/>
      <dgm:t>
        <a:bodyPr/>
        <a:lstStyle/>
        <a:p>
          <a:endParaRPr lang="en-IN"/>
        </a:p>
      </dgm:t>
    </dgm:pt>
    <dgm:pt modelId="{C39CCE40-85EE-400E-B24D-A45340B1C72A}" type="parTrans" cxnId="{8BA6387A-7BC6-4E15-84A9-DF53987267F1}">
      <dgm:prSet/>
      <dgm:spPr/>
      <dgm:t>
        <a:bodyPr/>
        <a:lstStyle/>
        <a:p>
          <a:endParaRPr lang="en-IN"/>
        </a:p>
      </dgm:t>
    </dgm:pt>
    <dgm:pt modelId="{DE141B32-F071-467A-BCB9-2FB4648B9E32}">
      <dgm:prSet phldrT="[Text]" custT="1"/>
      <dgm:spPr/>
      <dgm:t>
        <a:bodyPr/>
        <a:lstStyle/>
        <a:p>
          <a:r>
            <a:rPr lang="en-IN" sz="800"/>
            <a:t>Implement Client-Server Architecture</a:t>
          </a:r>
        </a:p>
      </dgm:t>
    </dgm:pt>
    <dgm:pt modelId="{787829BA-FD3A-424A-A426-40FBEDC96BCD}" type="sibTrans" cxnId="{C36BFDC2-B404-4800-8950-37073A2A893A}">
      <dgm:prSet/>
      <dgm:spPr/>
      <dgm:t>
        <a:bodyPr/>
        <a:lstStyle/>
        <a:p>
          <a:endParaRPr lang="en-IN"/>
        </a:p>
      </dgm:t>
    </dgm:pt>
    <dgm:pt modelId="{03AA20A5-0953-4F7A-85E1-DD648503D596}" type="parTrans" cxnId="{C36BFDC2-B404-4800-8950-37073A2A893A}">
      <dgm:prSet/>
      <dgm:spPr/>
      <dgm:t>
        <a:bodyPr/>
        <a:lstStyle/>
        <a:p>
          <a:endParaRPr lang="en-IN"/>
        </a:p>
      </dgm:t>
    </dgm:pt>
    <dgm:pt modelId="{0AAC6990-3DC0-4FC6-9ECB-7984262CEB49}">
      <dgm:prSet phldrT="[Text]" custT="1"/>
      <dgm:spPr/>
      <dgm:t>
        <a:bodyPr/>
        <a:lstStyle/>
        <a:p>
          <a:r>
            <a:rPr lang="en-IN" sz="800"/>
            <a:t>Stage 1 (Chrome Extension)</a:t>
          </a:r>
        </a:p>
      </dgm:t>
    </dgm:pt>
    <dgm:pt modelId="{40FB17FC-968B-4E9B-BE42-8F6E25A1CE6C}" type="sibTrans" cxnId="{2899B6BC-FA51-47B3-8299-CB5FDA8430F7}">
      <dgm:prSet/>
      <dgm:spPr/>
      <dgm:t>
        <a:bodyPr/>
        <a:lstStyle/>
        <a:p>
          <a:endParaRPr lang="en-IN"/>
        </a:p>
      </dgm:t>
    </dgm:pt>
    <dgm:pt modelId="{16021FC3-E2DF-4414-B295-934FFF0EC7AF}" type="parTrans" cxnId="{2899B6BC-FA51-47B3-8299-CB5FDA8430F7}">
      <dgm:prSet/>
      <dgm:spPr/>
      <dgm:t>
        <a:bodyPr/>
        <a:lstStyle/>
        <a:p>
          <a:endParaRPr lang="en-IN"/>
        </a:p>
      </dgm:t>
    </dgm:pt>
    <dgm:pt modelId="{F45EA473-279A-487A-89C5-573DCAB83EB2}">
      <dgm:prSet phldrT="[Text]" custT="1"/>
      <dgm:spPr/>
      <dgm:t>
        <a:bodyPr/>
        <a:lstStyle/>
        <a:p>
          <a:r>
            <a:rPr lang="en-IN" sz="800"/>
            <a:t>Design and Modular Execution</a:t>
          </a:r>
        </a:p>
      </dgm:t>
    </dgm:pt>
    <dgm:pt modelId="{818320E0-7360-4ACA-A651-3DCAE81A57C7}" type="sibTrans" cxnId="{445A26C0-4421-4F66-A1E2-95773C1CBE31}">
      <dgm:prSet/>
      <dgm:spPr/>
      <dgm:t>
        <a:bodyPr/>
        <a:lstStyle/>
        <a:p>
          <a:endParaRPr lang="en-IN"/>
        </a:p>
      </dgm:t>
    </dgm:pt>
    <dgm:pt modelId="{D583B0AC-2159-439E-BAFE-15FA4BECCAFA}" type="parTrans" cxnId="{445A26C0-4421-4F66-A1E2-95773C1CBE31}">
      <dgm:prSet/>
      <dgm:spPr/>
      <dgm:t>
        <a:bodyPr/>
        <a:lstStyle/>
        <a:p>
          <a:endParaRPr lang="en-IN"/>
        </a:p>
      </dgm:t>
    </dgm:pt>
    <dgm:pt modelId="{4E4E61F5-2718-4D36-B34A-0867FA328374}">
      <dgm:prSet phldrT="[Text]" custT="1"/>
      <dgm:spPr/>
      <dgm:t>
        <a:bodyPr/>
        <a:lstStyle/>
        <a:p>
          <a:r>
            <a:rPr lang="en-IN" sz="900"/>
            <a:t>Implementation and Design </a:t>
          </a:r>
        </a:p>
        <a:p>
          <a:endParaRPr lang="en-IN" sz="600"/>
        </a:p>
      </dgm:t>
    </dgm:pt>
    <dgm:pt modelId="{6D521D2A-D62D-4E51-8E3E-3EADA207B603}" type="sibTrans" cxnId="{E46D8655-8E3E-4F16-9EE6-072B2055DE31}">
      <dgm:prSet/>
      <dgm:spPr/>
      <dgm:t>
        <a:bodyPr/>
        <a:lstStyle/>
        <a:p>
          <a:endParaRPr lang="en-IN"/>
        </a:p>
      </dgm:t>
    </dgm:pt>
    <dgm:pt modelId="{625D9255-E0F5-417E-8980-4D4117B476D6}" type="parTrans" cxnId="{E46D8655-8E3E-4F16-9EE6-072B2055DE31}">
      <dgm:prSet/>
      <dgm:spPr/>
      <dgm:t>
        <a:bodyPr/>
        <a:lstStyle/>
        <a:p>
          <a:endParaRPr lang="en-IN"/>
        </a:p>
      </dgm:t>
    </dgm:pt>
    <dgm:pt modelId="{CACF8094-4B5B-4CC4-9876-8C4157630EB3}">
      <dgm:prSet phldrT="[Text]" custT="1"/>
      <dgm:spPr/>
      <dgm:t>
        <a:bodyPr/>
        <a:lstStyle/>
        <a:p>
          <a:r>
            <a:rPr lang="en-IN" sz="800"/>
            <a:t>Stage 4 (Level 1 - XGBoost)</a:t>
          </a:r>
        </a:p>
      </dgm:t>
    </dgm:pt>
    <dgm:pt modelId="{E3B846E3-74EE-4D9E-B714-58F166E364D7}" type="parTrans" cxnId="{579EE185-EF47-4714-9253-68F46C84A78C}">
      <dgm:prSet/>
      <dgm:spPr/>
      <dgm:t>
        <a:bodyPr/>
        <a:lstStyle/>
        <a:p>
          <a:endParaRPr lang="en-IN"/>
        </a:p>
      </dgm:t>
    </dgm:pt>
    <dgm:pt modelId="{8B4CE6E4-090D-4A40-BE6A-E58664961AE6}" type="sibTrans" cxnId="{579EE185-EF47-4714-9253-68F46C84A78C}">
      <dgm:prSet/>
      <dgm:spPr/>
      <dgm:t>
        <a:bodyPr/>
        <a:lstStyle/>
        <a:p>
          <a:endParaRPr lang="en-IN"/>
        </a:p>
      </dgm:t>
    </dgm:pt>
    <dgm:pt modelId="{621CA943-481B-4530-BD3E-A523B1A6DA99}">
      <dgm:prSet phldrT="[Text]" custT="1"/>
      <dgm:spPr/>
      <dgm:t>
        <a:bodyPr/>
        <a:lstStyle/>
        <a:p>
          <a:r>
            <a:rPr lang="en-IN" sz="800"/>
            <a:t>Train the Model</a:t>
          </a:r>
        </a:p>
      </dgm:t>
    </dgm:pt>
    <dgm:pt modelId="{29C7E2C8-B983-436B-B865-32818E700E9A}" type="parTrans" cxnId="{DFFE6F8B-387D-4F1A-BDF0-334D266D9719}">
      <dgm:prSet/>
      <dgm:spPr/>
      <dgm:t>
        <a:bodyPr/>
        <a:lstStyle/>
        <a:p>
          <a:endParaRPr lang="en-IN"/>
        </a:p>
      </dgm:t>
    </dgm:pt>
    <dgm:pt modelId="{DC28689B-E5A9-4D80-936A-E586978A9D09}" type="sibTrans" cxnId="{DFFE6F8B-387D-4F1A-BDF0-334D266D9719}">
      <dgm:prSet/>
      <dgm:spPr/>
      <dgm:t>
        <a:bodyPr/>
        <a:lstStyle/>
        <a:p>
          <a:endParaRPr lang="en-IN"/>
        </a:p>
      </dgm:t>
    </dgm:pt>
    <dgm:pt modelId="{5D4D45B8-F745-4638-AED7-FD136B637FB0}">
      <dgm:prSet phldrT="[Text]" custT="1"/>
      <dgm:spPr/>
      <dgm:t>
        <a:bodyPr/>
        <a:lstStyle/>
        <a:p>
          <a:r>
            <a:rPr lang="en-IN" sz="800"/>
            <a:t>Hyperprarameter Tuning</a:t>
          </a:r>
        </a:p>
      </dgm:t>
    </dgm:pt>
    <dgm:pt modelId="{023E3F34-4B83-4222-B2DD-A0E8C55D9156}" type="parTrans" cxnId="{09730700-92FC-4DCA-B883-0695B86EA0F0}">
      <dgm:prSet/>
      <dgm:spPr/>
      <dgm:t>
        <a:bodyPr/>
        <a:lstStyle/>
        <a:p>
          <a:endParaRPr lang="en-IN"/>
        </a:p>
      </dgm:t>
    </dgm:pt>
    <dgm:pt modelId="{247022DF-CAE2-409B-B581-9B988868CBB8}" type="sibTrans" cxnId="{09730700-92FC-4DCA-B883-0695B86EA0F0}">
      <dgm:prSet/>
      <dgm:spPr/>
      <dgm:t>
        <a:bodyPr/>
        <a:lstStyle/>
        <a:p>
          <a:endParaRPr lang="en-IN"/>
        </a:p>
      </dgm:t>
    </dgm:pt>
    <dgm:pt modelId="{7083E824-F857-4879-A6BA-2A97326B3A3B}">
      <dgm:prSet phldrT="[Text]" custT="1"/>
      <dgm:spPr/>
      <dgm:t>
        <a:bodyPr/>
        <a:lstStyle/>
        <a:p>
          <a:r>
            <a:rPr lang="en-IN" sz="800"/>
            <a:t>Stage 3 (Automated Feature Extraction)</a:t>
          </a:r>
        </a:p>
      </dgm:t>
    </dgm:pt>
    <dgm:pt modelId="{6B57338B-C8A8-4FBB-9091-DD72E632C4AC}" type="parTrans" cxnId="{84627937-4C5C-44EA-BB4E-F716C69EAEE0}">
      <dgm:prSet/>
      <dgm:spPr/>
      <dgm:t>
        <a:bodyPr/>
        <a:lstStyle/>
        <a:p>
          <a:endParaRPr lang="en-IN"/>
        </a:p>
      </dgm:t>
    </dgm:pt>
    <dgm:pt modelId="{570EC3AB-B4DE-42DB-A18C-7B42CB087BE9}" type="sibTrans" cxnId="{84627937-4C5C-44EA-BB4E-F716C69EAEE0}">
      <dgm:prSet/>
      <dgm:spPr/>
      <dgm:t>
        <a:bodyPr/>
        <a:lstStyle/>
        <a:p>
          <a:endParaRPr lang="en-IN"/>
        </a:p>
      </dgm:t>
    </dgm:pt>
    <dgm:pt modelId="{0DA1EC74-E374-40EC-B8BF-8F11A9D724A8}">
      <dgm:prSet phldrT="[Text]" custT="1"/>
      <dgm:spPr/>
      <dgm:t>
        <a:bodyPr/>
        <a:lstStyle/>
        <a:p>
          <a:r>
            <a:rPr lang="en-IN" sz="800"/>
            <a:t>Extract Technical and Visual Features</a:t>
          </a:r>
        </a:p>
      </dgm:t>
    </dgm:pt>
    <dgm:pt modelId="{1DF25120-BC67-47B4-AF48-E9C415202F22}" type="parTrans" cxnId="{C7291CA4-2575-44F9-B371-E66D3290FF06}">
      <dgm:prSet/>
      <dgm:spPr/>
      <dgm:t>
        <a:bodyPr/>
        <a:lstStyle/>
        <a:p>
          <a:endParaRPr lang="en-IN"/>
        </a:p>
      </dgm:t>
    </dgm:pt>
    <dgm:pt modelId="{2F224584-ABD8-4951-8355-EC93B6C981C3}" type="sibTrans" cxnId="{C7291CA4-2575-44F9-B371-E66D3290FF06}">
      <dgm:prSet/>
      <dgm:spPr/>
      <dgm:t>
        <a:bodyPr/>
        <a:lstStyle/>
        <a:p>
          <a:endParaRPr lang="en-IN"/>
        </a:p>
      </dgm:t>
    </dgm:pt>
    <dgm:pt modelId="{44DAD489-FAE6-4AB7-8769-579D7C1FCDE2}">
      <dgm:prSet phldrT="[Text]" custT="1"/>
      <dgm:spPr/>
      <dgm:t>
        <a:bodyPr/>
        <a:lstStyle/>
        <a:p>
          <a:r>
            <a:rPr lang="en-IN" sz="800"/>
            <a:t>Filter Error-Prone Websites</a:t>
          </a:r>
        </a:p>
      </dgm:t>
    </dgm:pt>
    <dgm:pt modelId="{AA29F9FA-4545-4813-8F96-9A5597AD9D6B}" type="parTrans" cxnId="{012B44DE-014C-46EC-8BDD-2BC7FF074332}">
      <dgm:prSet/>
      <dgm:spPr/>
      <dgm:t>
        <a:bodyPr/>
        <a:lstStyle/>
        <a:p>
          <a:endParaRPr lang="en-IN"/>
        </a:p>
      </dgm:t>
    </dgm:pt>
    <dgm:pt modelId="{4341EF62-D715-4707-846E-ED154DCFB583}" type="sibTrans" cxnId="{012B44DE-014C-46EC-8BDD-2BC7FF074332}">
      <dgm:prSet/>
      <dgm:spPr/>
      <dgm:t>
        <a:bodyPr/>
        <a:lstStyle/>
        <a:p>
          <a:endParaRPr lang="en-IN"/>
        </a:p>
      </dgm:t>
    </dgm:pt>
    <dgm:pt modelId="{D5D73478-77B8-498A-A9B5-8C36FBF9B396}">
      <dgm:prSet phldrT="[Text]" custT="1"/>
      <dgm:spPr/>
      <dgm:t>
        <a:bodyPr/>
        <a:lstStyle/>
        <a:p>
          <a:r>
            <a:rPr lang="en-IN" sz="800"/>
            <a:t>Stage 5 (Level 2 - DBSCAN)</a:t>
          </a:r>
        </a:p>
      </dgm:t>
    </dgm:pt>
    <dgm:pt modelId="{F85081D8-2AE4-4D4E-9B14-C91CCF6FBFCA}" type="parTrans" cxnId="{5AF654A4-AEFF-4AF9-8B07-92DB430746DD}">
      <dgm:prSet/>
      <dgm:spPr/>
      <dgm:t>
        <a:bodyPr/>
        <a:lstStyle/>
        <a:p>
          <a:endParaRPr lang="en-IN"/>
        </a:p>
      </dgm:t>
    </dgm:pt>
    <dgm:pt modelId="{784B513E-7929-415E-AE94-FEF531239E14}" type="sibTrans" cxnId="{5AF654A4-AEFF-4AF9-8B07-92DB430746DD}">
      <dgm:prSet/>
      <dgm:spPr/>
      <dgm:t>
        <a:bodyPr/>
        <a:lstStyle/>
        <a:p>
          <a:endParaRPr lang="en-IN"/>
        </a:p>
      </dgm:t>
    </dgm:pt>
    <dgm:pt modelId="{E1D0D10B-D074-4CCB-A88F-C6FD48E79036}">
      <dgm:prSet phldrT="[Text]" custT="1"/>
      <dgm:spPr/>
      <dgm:t>
        <a:bodyPr/>
        <a:lstStyle/>
        <a:p>
          <a:r>
            <a:rPr lang="en-IN" sz="800"/>
            <a:t>Train the Model</a:t>
          </a:r>
        </a:p>
      </dgm:t>
    </dgm:pt>
    <dgm:pt modelId="{5867E54A-4A80-462B-A7A3-239F6452FBF5}" type="parTrans" cxnId="{E661A130-710D-41AF-910A-E07CF2A8F7D5}">
      <dgm:prSet/>
      <dgm:spPr/>
      <dgm:t>
        <a:bodyPr/>
        <a:lstStyle/>
        <a:p>
          <a:endParaRPr lang="en-IN"/>
        </a:p>
      </dgm:t>
    </dgm:pt>
    <dgm:pt modelId="{792D856A-5FA7-454E-994B-9C70BC7E0155}" type="sibTrans" cxnId="{E661A130-710D-41AF-910A-E07CF2A8F7D5}">
      <dgm:prSet/>
      <dgm:spPr/>
      <dgm:t>
        <a:bodyPr/>
        <a:lstStyle/>
        <a:p>
          <a:endParaRPr lang="en-IN"/>
        </a:p>
      </dgm:t>
    </dgm:pt>
    <dgm:pt modelId="{527A54D2-E814-47D7-8CD2-8036815878A4}">
      <dgm:prSet phldrT="[Text]" custT="1"/>
      <dgm:spPr/>
      <dgm:t>
        <a:bodyPr/>
        <a:lstStyle/>
        <a:p>
          <a:r>
            <a:rPr lang="en-IN" sz="800"/>
            <a:t>Hypterparameter Tuning</a:t>
          </a:r>
        </a:p>
      </dgm:t>
    </dgm:pt>
    <dgm:pt modelId="{1171B773-F0CC-4AC3-9A26-8B43735F64F4}" type="parTrans" cxnId="{F3C5984A-CEB8-4E53-BC12-CBBD193D337E}">
      <dgm:prSet/>
      <dgm:spPr/>
      <dgm:t>
        <a:bodyPr/>
        <a:lstStyle/>
        <a:p>
          <a:endParaRPr lang="en-IN"/>
        </a:p>
      </dgm:t>
    </dgm:pt>
    <dgm:pt modelId="{8250C206-3B1C-4484-83FF-36288CE9848F}" type="sibTrans" cxnId="{F3C5984A-CEB8-4E53-BC12-CBBD193D337E}">
      <dgm:prSet/>
      <dgm:spPr/>
      <dgm:t>
        <a:bodyPr/>
        <a:lstStyle/>
        <a:p>
          <a:endParaRPr lang="en-IN"/>
        </a:p>
      </dgm:t>
    </dgm:pt>
    <dgm:pt modelId="{4CCAEC68-8413-445C-897A-B5D03744B570}">
      <dgm:prSet phldrT="[Text]" custT="1"/>
      <dgm:spPr/>
      <dgm:t>
        <a:bodyPr/>
        <a:lstStyle/>
        <a:p>
          <a:r>
            <a:rPr lang="en-IN" sz="900"/>
            <a:t>Documentation</a:t>
          </a:r>
        </a:p>
      </dgm:t>
    </dgm:pt>
    <dgm:pt modelId="{ADC9BE01-6C40-4A90-A6C8-D93ED21B132F}" type="sibTrans" cxnId="{ED2F8BDB-9161-4B6F-991A-F4F07F2A8E35}">
      <dgm:prSet/>
      <dgm:spPr/>
      <dgm:t>
        <a:bodyPr/>
        <a:lstStyle/>
        <a:p>
          <a:endParaRPr lang="en-IN"/>
        </a:p>
      </dgm:t>
    </dgm:pt>
    <dgm:pt modelId="{71EEF0CC-8CDA-4BDD-BDF3-9A13182FBD33}" type="parTrans" cxnId="{ED2F8BDB-9161-4B6F-991A-F4F07F2A8E35}">
      <dgm:prSet/>
      <dgm:spPr/>
      <dgm:t>
        <a:bodyPr/>
        <a:lstStyle/>
        <a:p>
          <a:endParaRPr lang="en-IN"/>
        </a:p>
      </dgm:t>
    </dgm:pt>
    <dgm:pt modelId="{2F25E679-0006-4324-A1D6-F25E3F221C71}">
      <dgm:prSet phldrT="[Text]" custT="1"/>
      <dgm:spPr/>
      <dgm:t>
        <a:bodyPr/>
        <a:lstStyle/>
        <a:p>
          <a:r>
            <a:rPr lang="en-IN" sz="800"/>
            <a:t>Requirement Analysis</a:t>
          </a:r>
        </a:p>
      </dgm:t>
    </dgm:pt>
    <dgm:pt modelId="{52CA6BDD-9FE8-4639-82BD-BC12335C71B7}" type="parTrans" cxnId="{B2FC2D80-7055-4A90-A950-A2C6E1E3F2D9}">
      <dgm:prSet/>
      <dgm:spPr/>
      <dgm:t>
        <a:bodyPr/>
        <a:lstStyle/>
        <a:p>
          <a:endParaRPr lang="en-IN"/>
        </a:p>
      </dgm:t>
    </dgm:pt>
    <dgm:pt modelId="{6F92801C-645A-4111-8296-63F415F68508}" type="sibTrans" cxnId="{B2FC2D80-7055-4A90-A950-A2C6E1E3F2D9}">
      <dgm:prSet/>
      <dgm:spPr/>
      <dgm:t>
        <a:bodyPr/>
        <a:lstStyle/>
        <a:p>
          <a:endParaRPr lang="en-IN"/>
        </a:p>
      </dgm:t>
    </dgm:pt>
    <dgm:pt modelId="{E113CD9A-CCFF-4CF4-A502-5004AE4A4D0B}">
      <dgm:prSet phldrT="[Text]" custT="1"/>
      <dgm:spPr/>
      <dgm:t>
        <a:bodyPr/>
        <a:lstStyle/>
        <a:p>
          <a:r>
            <a:rPr lang="en-IN" sz="800"/>
            <a:t>Establish Project Goals</a:t>
          </a:r>
        </a:p>
      </dgm:t>
    </dgm:pt>
    <dgm:pt modelId="{805A2EFD-9285-44A3-8E4F-C9AB86E40D4D}" type="parTrans" cxnId="{EBCBB15F-BD14-4A00-B923-13AA14083528}">
      <dgm:prSet/>
      <dgm:spPr/>
      <dgm:t>
        <a:bodyPr/>
        <a:lstStyle/>
        <a:p>
          <a:endParaRPr lang="en-IN"/>
        </a:p>
      </dgm:t>
    </dgm:pt>
    <dgm:pt modelId="{B4692D40-7492-48A0-A6B2-C14EFDDB2077}" type="sibTrans" cxnId="{EBCBB15F-BD14-4A00-B923-13AA14083528}">
      <dgm:prSet/>
      <dgm:spPr/>
      <dgm:t>
        <a:bodyPr/>
        <a:lstStyle/>
        <a:p>
          <a:endParaRPr lang="en-IN"/>
        </a:p>
      </dgm:t>
    </dgm:pt>
    <dgm:pt modelId="{89D250B1-EC8D-4B09-8D1D-B6F83F90BEE7}">
      <dgm:prSet phldrT="[Text]" custT="1"/>
      <dgm:spPr/>
      <dgm:t>
        <a:bodyPr/>
        <a:lstStyle/>
        <a:p>
          <a:r>
            <a:rPr lang="en-IN" sz="900"/>
            <a:t>Code Check-In and Write Wiki Pages</a:t>
          </a:r>
        </a:p>
      </dgm:t>
    </dgm:pt>
    <dgm:pt modelId="{67FAE78E-7AE8-4F56-A53E-3D77F37ACC5B}" type="parTrans" cxnId="{1631EB64-0E69-4969-9BA9-49094A49EFC1}">
      <dgm:prSet/>
      <dgm:spPr/>
      <dgm:t>
        <a:bodyPr/>
        <a:lstStyle/>
        <a:p>
          <a:endParaRPr lang="en-IN"/>
        </a:p>
      </dgm:t>
    </dgm:pt>
    <dgm:pt modelId="{5222B5C9-26B1-4A14-81CF-8AB30C3F79CB}" type="sibTrans" cxnId="{1631EB64-0E69-4969-9BA9-49094A49EFC1}">
      <dgm:prSet/>
      <dgm:spPr/>
      <dgm:t>
        <a:bodyPr/>
        <a:lstStyle/>
        <a:p>
          <a:endParaRPr lang="en-IN"/>
        </a:p>
      </dgm:t>
    </dgm:pt>
    <dgm:pt modelId="{15982A18-8229-42B5-AF7B-3114FA59AB5D}" type="pres">
      <dgm:prSet presAssocID="{44DDE78E-C436-4958-AC8D-38B41ED7BD52}" presName="hierChild1" presStyleCnt="0">
        <dgm:presLayoutVars>
          <dgm:chPref val="1"/>
          <dgm:dir/>
          <dgm:animOne val="branch"/>
          <dgm:animLvl val="lvl"/>
          <dgm:resizeHandles/>
        </dgm:presLayoutVars>
      </dgm:prSet>
      <dgm:spPr/>
      <dgm:t>
        <a:bodyPr/>
        <a:lstStyle/>
        <a:p>
          <a:endParaRPr lang="en-IN"/>
        </a:p>
      </dgm:t>
    </dgm:pt>
    <dgm:pt modelId="{BAC361D1-1D44-44F6-BE2B-D7C335E6969B}" type="pres">
      <dgm:prSet presAssocID="{E941DCE4-6811-423D-AB7D-9FDBE7D7CBB3}" presName="hierRoot1" presStyleCnt="0"/>
      <dgm:spPr/>
    </dgm:pt>
    <dgm:pt modelId="{B17B959C-C362-42E2-BE56-E460422BC3AE}" type="pres">
      <dgm:prSet presAssocID="{E941DCE4-6811-423D-AB7D-9FDBE7D7CBB3}" presName="composite" presStyleCnt="0"/>
      <dgm:spPr/>
    </dgm:pt>
    <dgm:pt modelId="{E5B64684-8245-4B0F-82D4-48837EFA9DC7}" type="pres">
      <dgm:prSet presAssocID="{E941DCE4-6811-423D-AB7D-9FDBE7D7CBB3}" presName="background" presStyleLbl="node0" presStyleIdx="0" presStyleCnt="1"/>
      <dgm:spPr>
        <a:solidFill>
          <a:srgbClr val="E02C79"/>
        </a:solidFill>
      </dgm:spPr>
    </dgm:pt>
    <dgm:pt modelId="{3A820B23-1BC7-43E9-91B2-F91A81832A71}" type="pres">
      <dgm:prSet presAssocID="{E941DCE4-6811-423D-AB7D-9FDBE7D7CBB3}" presName="text" presStyleLbl="fgAcc0" presStyleIdx="0" presStyleCnt="1" custScaleX="140782" custScaleY="149871">
        <dgm:presLayoutVars>
          <dgm:chPref val="3"/>
        </dgm:presLayoutVars>
      </dgm:prSet>
      <dgm:spPr/>
      <dgm:t>
        <a:bodyPr/>
        <a:lstStyle/>
        <a:p>
          <a:endParaRPr lang="en-IN"/>
        </a:p>
      </dgm:t>
    </dgm:pt>
    <dgm:pt modelId="{75F4DA0F-AF46-4041-8113-94D098EC20D9}" type="pres">
      <dgm:prSet presAssocID="{E941DCE4-6811-423D-AB7D-9FDBE7D7CBB3}" presName="hierChild2" presStyleCnt="0"/>
      <dgm:spPr/>
    </dgm:pt>
    <dgm:pt modelId="{11631282-5B1C-488E-A929-5A35B766C933}" type="pres">
      <dgm:prSet presAssocID="{5150778B-8DC1-49EE-A8BD-A6EFE6A27D55}" presName="Name10" presStyleLbl="parChTrans1D2" presStyleIdx="0" presStyleCnt="3"/>
      <dgm:spPr/>
      <dgm:t>
        <a:bodyPr/>
        <a:lstStyle/>
        <a:p>
          <a:endParaRPr lang="en-IN"/>
        </a:p>
      </dgm:t>
    </dgm:pt>
    <dgm:pt modelId="{B08DCD9E-8D9F-4635-8788-1CE5AFDCC841}" type="pres">
      <dgm:prSet presAssocID="{3D35DD30-77CD-4344-833B-389EDF0CB4B1}" presName="hierRoot2" presStyleCnt="0"/>
      <dgm:spPr/>
    </dgm:pt>
    <dgm:pt modelId="{9EDC6CC2-4054-492D-A6BF-278E47FACA3D}" type="pres">
      <dgm:prSet presAssocID="{3D35DD30-77CD-4344-833B-389EDF0CB4B1}" presName="composite2" presStyleCnt="0"/>
      <dgm:spPr/>
    </dgm:pt>
    <dgm:pt modelId="{2CEA7A75-51B8-48CB-AD7C-D039DF8B71F6}" type="pres">
      <dgm:prSet presAssocID="{3D35DD30-77CD-4344-833B-389EDF0CB4B1}" presName="background2" presStyleLbl="node2" presStyleIdx="0" presStyleCnt="3"/>
      <dgm:spPr>
        <a:solidFill>
          <a:srgbClr val="C00000"/>
        </a:solidFill>
      </dgm:spPr>
    </dgm:pt>
    <dgm:pt modelId="{21FCDD5A-53B3-4CE6-9C23-2DC1218F642A}" type="pres">
      <dgm:prSet presAssocID="{3D35DD30-77CD-4344-833B-389EDF0CB4B1}" presName="text2" presStyleLbl="fgAcc2" presStyleIdx="0" presStyleCnt="3" custScaleX="134815" custScaleY="133726">
        <dgm:presLayoutVars>
          <dgm:chPref val="3"/>
        </dgm:presLayoutVars>
      </dgm:prSet>
      <dgm:spPr/>
      <dgm:t>
        <a:bodyPr/>
        <a:lstStyle/>
        <a:p>
          <a:endParaRPr lang="en-IN"/>
        </a:p>
      </dgm:t>
    </dgm:pt>
    <dgm:pt modelId="{BD83A567-B559-454B-9A3E-36ED3F41A0A8}" type="pres">
      <dgm:prSet presAssocID="{3D35DD30-77CD-4344-833B-389EDF0CB4B1}" presName="hierChild3" presStyleCnt="0"/>
      <dgm:spPr/>
    </dgm:pt>
    <dgm:pt modelId="{5BEA3B4E-0870-472C-AB95-4511AE332F08}" type="pres">
      <dgm:prSet presAssocID="{AED207E1-8147-47AF-A4A6-BEC6DFCBB08B}" presName="Name17" presStyleLbl="parChTrans1D3" presStyleIdx="0" presStyleCnt="3"/>
      <dgm:spPr/>
      <dgm:t>
        <a:bodyPr/>
        <a:lstStyle/>
        <a:p>
          <a:endParaRPr lang="en-IN"/>
        </a:p>
      </dgm:t>
    </dgm:pt>
    <dgm:pt modelId="{3F323E1E-1D79-41C2-9401-153F5C338235}" type="pres">
      <dgm:prSet presAssocID="{B34FF31A-913A-4E34-9E4E-0E58271620D1}" presName="hierRoot3" presStyleCnt="0"/>
      <dgm:spPr/>
    </dgm:pt>
    <dgm:pt modelId="{E11E5359-23C2-47DC-B67F-963645DDF006}" type="pres">
      <dgm:prSet presAssocID="{B34FF31A-913A-4E34-9E4E-0E58271620D1}" presName="composite3" presStyleCnt="0"/>
      <dgm:spPr/>
    </dgm:pt>
    <dgm:pt modelId="{C9A14665-6F41-4454-B393-50A9086D5E47}" type="pres">
      <dgm:prSet presAssocID="{B34FF31A-913A-4E34-9E4E-0E58271620D1}" presName="background3" presStyleLbl="node3" presStyleIdx="0" presStyleCnt="3"/>
      <dgm:spPr/>
    </dgm:pt>
    <dgm:pt modelId="{4958D18F-E8DE-4012-8C08-C16726C0C93C}" type="pres">
      <dgm:prSet presAssocID="{B34FF31A-913A-4E34-9E4E-0E58271620D1}" presName="text3" presStyleLbl="fgAcc3" presStyleIdx="0" presStyleCnt="3">
        <dgm:presLayoutVars>
          <dgm:chPref val="3"/>
        </dgm:presLayoutVars>
      </dgm:prSet>
      <dgm:spPr/>
      <dgm:t>
        <a:bodyPr/>
        <a:lstStyle/>
        <a:p>
          <a:endParaRPr lang="en-IN"/>
        </a:p>
      </dgm:t>
    </dgm:pt>
    <dgm:pt modelId="{34F59C70-7C43-4AAA-AC48-5C74E7EB7A33}" type="pres">
      <dgm:prSet presAssocID="{B34FF31A-913A-4E34-9E4E-0E58271620D1}" presName="hierChild4" presStyleCnt="0"/>
      <dgm:spPr/>
    </dgm:pt>
    <dgm:pt modelId="{113AF087-67F7-4DEF-95BE-4CE23B670D4B}" type="pres">
      <dgm:prSet presAssocID="{B38D21C9-9004-45B8-8503-28000B4E0C85}" presName="Name23" presStyleLbl="parChTrans1D4" presStyleIdx="0" presStyleCnt="16"/>
      <dgm:spPr/>
      <dgm:t>
        <a:bodyPr/>
        <a:lstStyle/>
        <a:p>
          <a:endParaRPr lang="en-IN"/>
        </a:p>
      </dgm:t>
    </dgm:pt>
    <dgm:pt modelId="{666CC151-8CE6-4ACC-AA12-13FE3A9C637A}" type="pres">
      <dgm:prSet presAssocID="{849F366B-B0E0-40D5-B1C6-6404DA53F026}" presName="hierRoot4" presStyleCnt="0"/>
      <dgm:spPr/>
    </dgm:pt>
    <dgm:pt modelId="{837850DB-760E-4CF2-870A-4E1CCDA5DBAB}" type="pres">
      <dgm:prSet presAssocID="{849F366B-B0E0-40D5-B1C6-6404DA53F026}" presName="composite4" presStyleCnt="0"/>
      <dgm:spPr/>
    </dgm:pt>
    <dgm:pt modelId="{EADD7E5C-4857-4FE1-8AD3-5A253B9F3D22}" type="pres">
      <dgm:prSet presAssocID="{849F366B-B0E0-40D5-B1C6-6404DA53F026}" presName="background4" presStyleLbl="node4" presStyleIdx="0" presStyleCnt="16"/>
      <dgm:spPr/>
    </dgm:pt>
    <dgm:pt modelId="{59117978-B211-4F39-9E61-8F139F19BDE5}" type="pres">
      <dgm:prSet presAssocID="{849F366B-B0E0-40D5-B1C6-6404DA53F026}" presName="text4" presStyleLbl="fgAcc4" presStyleIdx="0" presStyleCnt="16">
        <dgm:presLayoutVars>
          <dgm:chPref val="3"/>
        </dgm:presLayoutVars>
      </dgm:prSet>
      <dgm:spPr/>
      <dgm:t>
        <a:bodyPr/>
        <a:lstStyle/>
        <a:p>
          <a:endParaRPr lang="en-IN"/>
        </a:p>
      </dgm:t>
    </dgm:pt>
    <dgm:pt modelId="{2105A0AA-17D4-4A9B-9DC0-834DCCA685FC}" type="pres">
      <dgm:prSet presAssocID="{849F366B-B0E0-40D5-B1C6-6404DA53F026}" presName="hierChild5" presStyleCnt="0"/>
      <dgm:spPr/>
    </dgm:pt>
    <dgm:pt modelId="{AAEB89C5-90C2-4EE3-903C-170416162585}" type="pres">
      <dgm:prSet presAssocID="{805A2EFD-9285-44A3-8E4F-C9AB86E40D4D}" presName="Name23" presStyleLbl="parChTrans1D4" presStyleIdx="1" presStyleCnt="16"/>
      <dgm:spPr/>
      <dgm:t>
        <a:bodyPr/>
        <a:lstStyle/>
        <a:p>
          <a:endParaRPr lang="en-IN"/>
        </a:p>
      </dgm:t>
    </dgm:pt>
    <dgm:pt modelId="{51FB559C-1CB9-4CAE-927D-79B7CFB4D290}" type="pres">
      <dgm:prSet presAssocID="{E113CD9A-CCFF-4CF4-A502-5004AE4A4D0B}" presName="hierRoot4" presStyleCnt="0"/>
      <dgm:spPr/>
    </dgm:pt>
    <dgm:pt modelId="{EA4C396B-0122-4D08-8688-127D1B09E80C}" type="pres">
      <dgm:prSet presAssocID="{E113CD9A-CCFF-4CF4-A502-5004AE4A4D0B}" presName="composite4" presStyleCnt="0"/>
      <dgm:spPr/>
    </dgm:pt>
    <dgm:pt modelId="{60E84DFB-22C0-402F-8899-2C06464BF2CA}" type="pres">
      <dgm:prSet presAssocID="{E113CD9A-CCFF-4CF4-A502-5004AE4A4D0B}" presName="background4" presStyleLbl="node4" presStyleIdx="1" presStyleCnt="16"/>
      <dgm:spPr/>
    </dgm:pt>
    <dgm:pt modelId="{A17481E2-C7FF-4762-AF7C-2B1B564649CC}" type="pres">
      <dgm:prSet presAssocID="{E113CD9A-CCFF-4CF4-A502-5004AE4A4D0B}" presName="text4" presStyleLbl="fgAcc4" presStyleIdx="1" presStyleCnt="16">
        <dgm:presLayoutVars>
          <dgm:chPref val="3"/>
        </dgm:presLayoutVars>
      </dgm:prSet>
      <dgm:spPr/>
      <dgm:t>
        <a:bodyPr/>
        <a:lstStyle/>
        <a:p>
          <a:endParaRPr lang="en-IN"/>
        </a:p>
      </dgm:t>
    </dgm:pt>
    <dgm:pt modelId="{381A614F-7741-4CD6-9E39-7248E1036C27}" type="pres">
      <dgm:prSet presAssocID="{E113CD9A-CCFF-4CF4-A502-5004AE4A4D0B}" presName="hierChild5" presStyleCnt="0"/>
      <dgm:spPr/>
    </dgm:pt>
    <dgm:pt modelId="{58DFBF37-B881-4ADF-9A24-D07C0684FA01}" type="pres">
      <dgm:prSet presAssocID="{52CA6BDD-9FE8-4639-82BD-BC12335C71B7}" presName="Name23" presStyleLbl="parChTrans1D4" presStyleIdx="2" presStyleCnt="16"/>
      <dgm:spPr/>
      <dgm:t>
        <a:bodyPr/>
        <a:lstStyle/>
        <a:p>
          <a:endParaRPr lang="en-IN"/>
        </a:p>
      </dgm:t>
    </dgm:pt>
    <dgm:pt modelId="{515146BA-AE60-4A1C-A643-F40DB57DF274}" type="pres">
      <dgm:prSet presAssocID="{2F25E679-0006-4324-A1D6-F25E3F221C71}" presName="hierRoot4" presStyleCnt="0"/>
      <dgm:spPr/>
    </dgm:pt>
    <dgm:pt modelId="{A0FDCD54-6739-45B3-AAF8-B9DD5D6EEB39}" type="pres">
      <dgm:prSet presAssocID="{2F25E679-0006-4324-A1D6-F25E3F221C71}" presName="composite4" presStyleCnt="0"/>
      <dgm:spPr/>
    </dgm:pt>
    <dgm:pt modelId="{0DEBB780-CDDF-476B-9695-2FBBD6B88BCB}" type="pres">
      <dgm:prSet presAssocID="{2F25E679-0006-4324-A1D6-F25E3F221C71}" presName="background4" presStyleLbl="node4" presStyleIdx="2" presStyleCnt="16"/>
      <dgm:spPr/>
    </dgm:pt>
    <dgm:pt modelId="{262BB9E7-9152-456C-A2F0-41EB2360DDDD}" type="pres">
      <dgm:prSet presAssocID="{2F25E679-0006-4324-A1D6-F25E3F221C71}" presName="text4" presStyleLbl="fgAcc4" presStyleIdx="2" presStyleCnt="16">
        <dgm:presLayoutVars>
          <dgm:chPref val="3"/>
        </dgm:presLayoutVars>
      </dgm:prSet>
      <dgm:spPr/>
      <dgm:t>
        <a:bodyPr/>
        <a:lstStyle/>
        <a:p>
          <a:endParaRPr lang="en-IN"/>
        </a:p>
      </dgm:t>
    </dgm:pt>
    <dgm:pt modelId="{F4637BA7-5B99-4E20-AC31-2ADC9F621B49}" type="pres">
      <dgm:prSet presAssocID="{2F25E679-0006-4324-A1D6-F25E3F221C71}" presName="hierChild5" presStyleCnt="0"/>
      <dgm:spPr/>
    </dgm:pt>
    <dgm:pt modelId="{F7D15606-1629-48D6-B1E3-E824D77AFE02}" type="pres">
      <dgm:prSet presAssocID="{625D9255-E0F5-417E-8980-4D4117B476D6}" presName="Name10" presStyleLbl="parChTrans1D2" presStyleIdx="1" presStyleCnt="3"/>
      <dgm:spPr/>
      <dgm:t>
        <a:bodyPr/>
        <a:lstStyle/>
        <a:p>
          <a:endParaRPr lang="en-IN"/>
        </a:p>
      </dgm:t>
    </dgm:pt>
    <dgm:pt modelId="{D07D2ABE-4A70-46FF-875E-C6DF30A50CCC}" type="pres">
      <dgm:prSet presAssocID="{4E4E61F5-2718-4D36-B34A-0867FA328374}" presName="hierRoot2" presStyleCnt="0"/>
      <dgm:spPr/>
    </dgm:pt>
    <dgm:pt modelId="{38F68F24-A88C-46D4-A113-2BDDE69121D0}" type="pres">
      <dgm:prSet presAssocID="{4E4E61F5-2718-4D36-B34A-0867FA328374}" presName="composite2" presStyleCnt="0"/>
      <dgm:spPr/>
    </dgm:pt>
    <dgm:pt modelId="{2E0867F1-2636-4A74-9705-7538BB303C09}" type="pres">
      <dgm:prSet presAssocID="{4E4E61F5-2718-4D36-B34A-0867FA328374}" presName="background2" presStyleLbl="node2" presStyleIdx="1" presStyleCnt="3"/>
      <dgm:spPr>
        <a:solidFill>
          <a:srgbClr val="C00000"/>
        </a:solidFill>
      </dgm:spPr>
    </dgm:pt>
    <dgm:pt modelId="{E4C9BFFF-506B-48A9-92EE-343A59E7BA40}" type="pres">
      <dgm:prSet presAssocID="{4E4E61F5-2718-4D36-B34A-0867FA328374}" presName="text2" presStyleLbl="fgAcc2" presStyleIdx="1" presStyleCnt="3" custScaleX="145685" custScaleY="129335">
        <dgm:presLayoutVars>
          <dgm:chPref val="3"/>
        </dgm:presLayoutVars>
      </dgm:prSet>
      <dgm:spPr/>
      <dgm:t>
        <a:bodyPr/>
        <a:lstStyle/>
        <a:p>
          <a:endParaRPr lang="en-IN"/>
        </a:p>
      </dgm:t>
    </dgm:pt>
    <dgm:pt modelId="{4F61229B-E4F3-4155-BD2A-6D154C28A9E8}" type="pres">
      <dgm:prSet presAssocID="{4E4E61F5-2718-4D36-B34A-0867FA328374}" presName="hierChild3" presStyleCnt="0"/>
      <dgm:spPr/>
    </dgm:pt>
    <dgm:pt modelId="{C04CE96A-735C-44BA-96D9-88F31406F2FA}" type="pres">
      <dgm:prSet presAssocID="{D583B0AC-2159-439E-BAFE-15FA4BECCAFA}" presName="Name17" presStyleLbl="parChTrans1D3" presStyleIdx="1" presStyleCnt="3"/>
      <dgm:spPr/>
      <dgm:t>
        <a:bodyPr/>
        <a:lstStyle/>
        <a:p>
          <a:endParaRPr lang="en-IN"/>
        </a:p>
      </dgm:t>
    </dgm:pt>
    <dgm:pt modelId="{DB9C6606-FD60-413F-A900-FF45C36E476F}" type="pres">
      <dgm:prSet presAssocID="{F45EA473-279A-487A-89C5-573DCAB83EB2}" presName="hierRoot3" presStyleCnt="0"/>
      <dgm:spPr/>
    </dgm:pt>
    <dgm:pt modelId="{3868A538-6BA4-4163-902D-487712EFC257}" type="pres">
      <dgm:prSet presAssocID="{F45EA473-279A-487A-89C5-573DCAB83EB2}" presName="composite3" presStyleCnt="0"/>
      <dgm:spPr/>
    </dgm:pt>
    <dgm:pt modelId="{285B48F8-4FD0-495F-85AD-835E5C396F50}" type="pres">
      <dgm:prSet presAssocID="{F45EA473-279A-487A-89C5-573DCAB83EB2}" presName="background3" presStyleLbl="node3" presStyleIdx="1" presStyleCnt="3"/>
      <dgm:spPr/>
    </dgm:pt>
    <dgm:pt modelId="{4FEC77C9-BC2D-4687-BE3C-F5C4C67C49C6}" type="pres">
      <dgm:prSet presAssocID="{F45EA473-279A-487A-89C5-573DCAB83EB2}" presName="text3" presStyleLbl="fgAcc3" presStyleIdx="1" presStyleCnt="3">
        <dgm:presLayoutVars>
          <dgm:chPref val="3"/>
        </dgm:presLayoutVars>
      </dgm:prSet>
      <dgm:spPr/>
      <dgm:t>
        <a:bodyPr/>
        <a:lstStyle/>
        <a:p>
          <a:endParaRPr lang="en-IN"/>
        </a:p>
      </dgm:t>
    </dgm:pt>
    <dgm:pt modelId="{875CDEBE-54C6-42E3-9EB1-8EF9AD79ADD6}" type="pres">
      <dgm:prSet presAssocID="{F45EA473-279A-487A-89C5-573DCAB83EB2}" presName="hierChild4" presStyleCnt="0"/>
      <dgm:spPr/>
    </dgm:pt>
    <dgm:pt modelId="{9C6115F5-6425-4D82-B43B-5D95DCA3142A}" type="pres">
      <dgm:prSet presAssocID="{16021FC3-E2DF-4414-B295-934FFF0EC7AF}" presName="Name23" presStyleLbl="parChTrans1D4" presStyleIdx="3" presStyleCnt="16"/>
      <dgm:spPr/>
      <dgm:t>
        <a:bodyPr/>
        <a:lstStyle/>
        <a:p>
          <a:endParaRPr lang="en-IN"/>
        </a:p>
      </dgm:t>
    </dgm:pt>
    <dgm:pt modelId="{C3AB6E6B-82FE-4294-B49A-60CA34A71C0D}" type="pres">
      <dgm:prSet presAssocID="{0AAC6990-3DC0-4FC6-9ECB-7984262CEB49}" presName="hierRoot4" presStyleCnt="0"/>
      <dgm:spPr/>
    </dgm:pt>
    <dgm:pt modelId="{6B10C67A-A037-4E8C-BAAB-0B3C4E2C2ED1}" type="pres">
      <dgm:prSet presAssocID="{0AAC6990-3DC0-4FC6-9ECB-7984262CEB49}" presName="composite4" presStyleCnt="0"/>
      <dgm:spPr/>
    </dgm:pt>
    <dgm:pt modelId="{CD38016C-B4B6-45B7-AFBD-5CF157E449CF}" type="pres">
      <dgm:prSet presAssocID="{0AAC6990-3DC0-4FC6-9ECB-7984262CEB49}" presName="background4" presStyleLbl="node4" presStyleIdx="3" presStyleCnt="16"/>
      <dgm:spPr/>
    </dgm:pt>
    <dgm:pt modelId="{01BF47A4-1ECD-4407-86F9-EDB193C28305}" type="pres">
      <dgm:prSet presAssocID="{0AAC6990-3DC0-4FC6-9ECB-7984262CEB49}" presName="text4" presStyleLbl="fgAcc4" presStyleIdx="3" presStyleCnt="16" custScaleX="109545" custScaleY="93276">
        <dgm:presLayoutVars>
          <dgm:chPref val="3"/>
        </dgm:presLayoutVars>
      </dgm:prSet>
      <dgm:spPr/>
      <dgm:t>
        <a:bodyPr/>
        <a:lstStyle/>
        <a:p>
          <a:endParaRPr lang="en-IN"/>
        </a:p>
      </dgm:t>
    </dgm:pt>
    <dgm:pt modelId="{94F6ECA9-55E3-4C71-9628-146D1DDF5AC4}" type="pres">
      <dgm:prSet presAssocID="{0AAC6990-3DC0-4FC6-9ECB-7984262CEB49}" presName="hierChild5" presStyleCnt="0"/>
      <dgm:spPr/>
    </dgm:pt>
    <dgm:pt modelId="{D7D44F31-F130-400D-AFAB-BAB3553F3DA9}" type="pres">
      <dgm:prSet presAssocID="{03AA20A5-0953-4F7A-85E1-DD648503D596}" presName="Name23" presStyleLbl="parChTrans1D4" presStyleIdx="4" presStyleCnt="16"/>
      <dgm:spPr/>
      <dgm:t>
        <a:bodyPr/>
        <a:lstStyle/>
        <a:p>
          <a:endParaRPr lang="en-IN"/>
        </a:p>
      </dgm:t>
    </dgm:pt>
    <dgm:pt modelId="{E8ABAF83-4CA7-4503-959C-12105129912E}" type="pres">
      <dgm:prSet presAssocID="{DE141B32-F071-467A-BCB9-2FB4648B9E32}" presName="hierRoot4" presStyleCnt="0"/>
      <dgm:spPr/>
    </dgm:pt>
    <dgm:pt modelId="{D33EC951-B7D7-4F0A-ADE6-7E0C39C705F7}" type="pres">
      <dgm:prSet presAssocID="{DE141B32-F071-467A-BCB9-2FB4648B9E32}" presName="composite4" presStyleCnt="0"/>
      <dgm:spPr/>
    </dgm:pt>
    <dgm:pt modelId="{A39A3064-B99F-43B2-B4E2-45765E954D3A}" type="pres">
      <dgm:prSet presAssocID="{DE141B32-F071-467A-BCB9-2FB4648B9E32}" presName="background4" presStyleLbl="node4" presStyleIdx="4" presStyleCnt="16"/>
      <dgm:spPr/>
    </dgm:pt>
    <dgm:pt modelId="{0F93A3B9-A30B-4017-A729-9C312F7646EC}" type="pres">
      <dgm:prSet presAssocID="{DE141B32-F071-467A-BCB9-2FB4648B9E32}" presName="text4" presStyleLbl="fgAcc4" presStyleIdx="4" presStyleCnt="16">
        <dgm:presLayoutVars>
          <dgm:chPref val="3"/>
        </dgm:presLayoutVars>
      </dgm:prSet>
      <dgm:spPr/>
      <dgm:t>
        <a:bodyPr/>
        <a:lstStyle/>
        <a:p>
          <a:endParaRPr lang="en-IN"/>
        </a:p>
      </dgm:t>
    </dgm:pt>
    <dgm:pt modelId="{23729F47-801B-4C63-850C-BA2EADFE28AF}" type="pres">
      <dgm:prSet presAssocID="{DE141B32-F071-467A-BCB9-2FB4648B9E32}" presName="hierChild5" presStyleCnt="0"/>
      <dgm:spPr/>
    </dgm:pt>
    <dgm:pt modelId="{B2C0B8AC-F850-453E-B3E4-CF38C7B43D0F}" type="pres">
      <dgm:prSet presAssocID="{53C28AE5-59B6-40F7-82CC-C0FC569B1578}" presName="Name23" presStyleLbl="parChTrans1D4" presStyleIdx="5" presStyleCnt="16"/>
      <dgm:spPr/>
      <dgm:t>
        <a:bodyPr/>
        <a:lstStyle/>
        <a:p>
          <a:endParaRPr lang="en-IN"/>
        </a:p>
      </dgm:t>
    </dgm:pt>
    <dgm:pt modelId="{FDDE0097-1924-492B-9E45-8BB6FDCFEAEE}" type="pres">
      <dgm:prSet presAssocID="{1620245E-F9F2-45B9-9C3D-C1BFADDF1FE4}" presName="hierRoot4" presStyleCnt="0"/>
      <dgm:spPr/>
    </dgm:pt>
    <dgm:pt modelId="{A7DB2E66-AD5D-44E1-99EC-DEB0D4FA6018}" type="pres">
      <dgm:prSet presAssocID="{1620245E-F9F2-45B9-9C3D-C1BFADDF1FE4}" presName="composite4" presStyleCnt="0"/>
      <dgm:spPr/>
    </dgm:pt>
    <dgm:pt modelId="{7E78F6F4-F72A-4E6A-8C59-A0BED4EDE919}" type="pres">
      <dgm:prSet presAssocID="{1620245E-F9F2-45B9-9C3D-C1BFADDF1FE4}" presName="background4" presStyleLbl="node4" presStyleIdx="5" presStyleCnt="16"/>
      <dgm:spPr/>
    </dgm:pt>
    <dgm:pt modelId="{5331544F-A1C6-46D3-AA93-784F0426208D}" type="pres">
      <dgm:prSet presAssocID="{1620245E-F9F2-45B9-9C3D-C1BFADDF1FE4}" presName="text4" presStyleLbl="fgAcc4" presStyleIdx="5" presStyleCnt="16" custScaleX="126321" custScaleY="83907">
        <dgm:presLayoutVars>
          <dgm:chPref val="3"/>
        </dgm:presLayoutVars>
      </dgm:prSet>
      <dgm:spPr/>
      <dgm:t>
        <a:bodyPr/>
        <a:lstStyle/>
        <a:p>
          <a:endParaRPr lang="en-IN"/>
        </a:p>
      </dgm:t>
    </dgm:pt>
    <dgm:pt modelId="{16F23BE2-591E-4C20-BD9E-54DA80952D69}" type="pres">
      <dgm:prSet presAssocID="{1620245E-F9F2-45B9-9C3D-C1BFADDF1FE4}" presName="hierChild5" presStyleCnt="0"/>
      <dgm:spPr/>
    </dgm:pt>
    <dgm:pt modelId="{441D3176-17A0-485B-A7A5-8038FEF85AB6}" type="pres">
      <dgm:prSet presAssocID="{C39CCE40-85EE-400E-B24D-A45340B1C72A}" presName="Name23" presStyleLbl="parChTrans1D4" presStyleIdx="6" presStyleCnt="16"/>
      <dgm:spPr/>
      <dgm:t>
        <a:bodyPr/>
        <a:lstStyle/>
        <a:p>
          <a:endParaRPr lang="en-IN"/>
        </a:p>
      </dgm:t>
    </dgm:pt>
    <dgm:pt modelId="{4E34A869-6151-4EF5-8B45-1D4B07465F96}" type="pres">
      <dgm:prSet presAssocID="{4264EDFD-D105-403C-9BAF-920AB301111E}" presName="hierRoot4" presStyleCnt="0"/>
      <dgm:spPr/>
    </dgm:pt>
    <dgm:pt modelId="{0AB3387F-4682-4B19-9861-0376A49E4365}" type="pres">
      <dgm:prSet presAssocID="{4264EDFD-D105-403C-9BAF-920AB301111E}" presName="composite4" presStyleCnt="0"/>
      <dgm:spPr/>
    </dgm:pt>
    <dgm:pt modelId="{189846F9-9147-4C21-88DC-9A095B721A41}" type="pres">
      <dgm:prSet presAssocID="{4264EDFD-D105-403C-9BAF-920AB301111E}" presName="background4" presStyleLbl="node4" presStyleIdx="6" presStyleCnt="16"/>
      <dgm:spPr/>
    </dgm:pt>
    <dgm:pt modelId="{716EA851-E6BC-4CB5-833A-845AC5E81BF9}" type="pres">
      <dgm:prSet presAssocID="{4264EDFD-D105-403C-9BAF-920AB301111E}" presName="text4" presStyleLbl="fgAcc4" presStyleIdx="6" presStyleCnt="16">
        <dgm:presLayoutVars>
          <dgm:chPref val="3"/>
        </dgm:presLayoutVars>
      </dgm:prSet>
      <dgm:spPr/>
      <dgm:t>
        <a:bodyPr/>
        <a:lstStyle/>
        <a:p>
          <a:endParaRPr lang="en-IN"/>
        </a:p>
      </dgm:t>
    </dgm:pt>
    <dgm:pt modelId="{1C413677-27C1-4559-A157-AFFC7F4912CE}" type="pres">
      <dgm:prSet presAssocID="{4264EDFD-D105-403C-9BAF-920AB301111E}" presName="hierChild5" presStyleCnt="0"/>
      <dgm:spPr/>
    </dgm:pt>
    <dgm:pt modelId="{FE732EEF-7DE8-4CED-824B-0EBBD0D7690A}" type="pres">
      <dgm:prSet presAssocID="{6B57338B-C8A8-4FBB-9091-DD72E632C4AC}" presName="Name23" presStyleLbl="parChTrans1D4" presStyleIdx="7" presStyleCnt="16"/>
      <dgm:spPr/>
      <dgm:t>
        <a:bodyPr/>
        <a:lstStyle/>
        <a:p>
          <a:endParaRPr lang="en-IN"/>
        </a:p>
      </dgm:t>
    </dgm:pt>
    <dgm:pt modelId="{33C58984-C530-4570-8C20-88B82C13C314}" type="pres">
      <dgm:prSet presAssocID="{7083E824-F857-4879-A6BA-2A97326B3A3B}" presName="hierRoot4" presStyleCnt="0"/>
      <dgm:spPr/>
    </dgm:pt>
    <dgm:pt modelId="{651C37B9-F527-4B04-9199-CD2AAD4ADE3D}" type="pres">
      <dgm:prSet presAssocID="{7083E824-F857-4879-A6BA-2A97326B3A3B}" presName="composite4" presStyleCnt="0"/>
      <dgm:spPr/>
    </dgm:pt>
    <dgm:pt modelId="{2E7922A9-814A-442A-867B-289613D5E26C}" type="pres">
      <dgm:prSet presAssocID="{7083E824-F857-4879-A6BA-2A97326B3A3B}" presName="background4" presStyleLbl="node4" presStyleIdx="7" presStyleCnt="16"/>
      <dgm:spPr/>
    </dgm:pt>
    <dgm:pt modelId="{8091A28C-9A39-4070-97A7-EA20D429B0BF}" type="pres">
      <dgm:prSet presAssocID="{7083E824-F857-4879-A6BA-2A97326B3A3B}" presName="text4" presStyleLbl="fgAcc4" presStyleIdx="7" presStyleCnt="16">
        <dgm:presLayoutVars>
          <dgm:chPref val="3"/>
        </dgm:presLayoutVars>
      </dgm:prSet>
      <dgm:spPr/>
      <dgm:t>
        <a:bodyPr/>
        <a:lstStyle/>
        <a:p>
          <a:endParaRPr lang="en-IN"/>
        </a:p>
      </dgm:t>
    </dgm:pt>
    <dgm:pt modelId="{B9038F8E-CB58-4628-ACBA-EBD3B1F54E34}" type="pres">
      <dgm:prSet presAssocID="{7083E824-F857-4879-A6BA-2A97326B3A3B}" presName="hierChild5" presStyleCnt="0"/>
      <dgm:spPr/>
    </dgm:pt>
    <dgm:pt modelId="{91320DDA-78CE-48D0-B5A3-F73D7534D2B3}" type="pres">
      <dgm:prSet presAssocID="{1DF25120-BC67-47B4-AF48-E9C415202F22}" presName="Name23" presStyleLbl="parChTrans1D4" presStyleIdx="8" presStyleCnt="16"/>
      <dgm:spPr/>
      <dgm:t>
        <a:bodyPr/>
        <a:lstStyle/>
        <a:p>
          <a:endParaRPr lang="en-IN"/>
        </a:p>
      </dgm:t>
    </dgm:pt>
    <dgm:pt modelId="{4054100B-484C-48DD-B7BC-622B623CCAC1}" type="pres">
      <dgm:prSet presAssocID="{0DA1EC74-E374-40EC-B8BF-8F11A9D724A8}" presName="hierRoot4" presStyleCnt="0"/>
      <dgm:spPr/>
    </dgm:pt>
    <dgm:pt modelId="{25B8DA34-3626-4507-9FA7-777605C02BF2}" type="pres">
      <dgm:prSet presAssocID="{0DA1EC74-E374-40EC-B8BF-8F11A9D724A8}" presName="composite4" presStyleCnt="0"/>
      <dgm:spPr/>
    </dgm:pt>
    <dgm:pt modelId="{69F85F0A-D318-46EC-B818-E10B3E0468FF}" type="pres">
      <dgm:prSet presAssocID="{0DA1EC74-E374-40EC-B8BF-8F11A9D724A8}" presName="background4" presStyleLbl="node4" presStyleIdx="8" presStyleCnt="16"/>
      <dgm:spPr/>
    </dgm:pt>
    <dgm:pt modelId="{AB3AAE74-0246-4EA1-ACAF-EEEE0C0D575B}" type="pres">
      <dgm:prSet presAssocID="{0DA1EC74-E374-40EC-B8BF-8F11A9D724A8}" presName="text4" presStyleLbl="fgAcc4" presStyleIdx="8" presStyleCnt="16">
        <dgm:presLayoutVars>
          <dgm:chPref val="3"/>
        </dgm:presLayoutVars>
      </dgm:prSet>
      <dgm:spPr/>
      <dgm:t>
        <a:bodyPr/>
        <a:lstStyle/>
        <a:p>
          <a:endParaRPr lang="en-IN"/>
        </a:p>
      </dgm:t>
    </dgm:pt>
    <dgm:pt modelId="{63C3BAFC-E641-4993-91AC-2E32CC182747}" type="pres">
      <dgm:prSet presAssocID="{0DA1EC74-E374-40EC-B8BF-8F11A9D724A8}" presName="hierChild5" presStyleCnt="0"/>
      <dgm:spPr/>
    </dgm:pt>
    <dgm:pt modelId="{01A8BE64-D25E-446E-941D-625CD979ED17}" type="pres">
      <dgm:prSet presAssocID="{AA29F9FA-4545-4813-8F96-9A5597AD9D6B}" presName="Name23" presStyleLbl="parChTrans1D4" presStyleIdx="9" presStyleCnt="16"/>
      <dgm:spPr/>
      <dgm:t>
        <a:bodyPr/>
        <a:lstStyle/>
        <a:p>
          <a:endParaRPr lang="en-IN"/>
        </a:p>
      </dgm:t>
    </dgm:pt>
    <dgm:pt modelId="{5BE9EFE8-D592-43D6-A56D-E2A9BD9CEBC9}" type="pres">
      <dgm:prSet presAssocID="{44DAD489-FAE6-4AB7-8769-579D7C1FCDE2}" presName="hierRoot4" presStyleCnt="0"/>
      <dgm:spPr/>
    </dgm:pt>
    <dgm:pt modelId="{4312619F-A2CD-43C8-B764-DF494602A46B}" type="pres">
      <dgm:prSet presAssocID="{44DAD489-FAE6-4AB7-8769-579D7C1FCDE2}" presName="composite4" presStyleCnt="0"/>
      <dgm:spPr/>
    </dgm:pt>
    <dgm:pt modelId="{5D1EDF64-070C-4B12-A018-253ADD3A2415}" type="pres">
      <dgm:prSet presAssocID="{44DAD489-FAE6-4AB7-8769-579D7C1FCDE2}" presName="background4" presStyleLbl="node4" presStyleIdx="9" presStyleCnt="16"/>
      <dgm:spPr/>
    </dgm:pt>
    <dgm:pt modelId="{7F47AC9F-028C-49C8-AC04-697063209613}" type="pres">
      <dgm:prSet presAssocID="{44DAD489-FAE6-4AB7-8769-579D7C1FCDE2}" presName="text4" presStyleLbl="fgAcc4" presStyleIdx="9" presStyleCnt="16">
        <dgm:presLayoutVars>
          <dgm:chPref val="3"/>
        </dgm:presLayoutVars>
      </dgm:prSet>
      <dgm:spPr/>
      <dgm:t>
        <a:bodyPr/>
        <a:lstStyle/>
        <a:p>
          <a:endParaRPr lang="en-IN"/>
        </a:p>
      </dgm:t>
    </dgm:pt>
    <dgm:pt modelId="{75DBAD45-E3FF-409C-B130-C438CF7F649E}" type="pres">
      <dgm:prSet presAssocID="{44DAD489-FAE6-4AB7-8769-579D7C1FCDE2}" presName="hierChild5" presStyleCnt="0"/>
      <dgm:spPr/>
    </dgm:pt>
    <dgm:pt modelId="{46E9FC41-7CBE-4840-A94C-3E8683937831}" type="pres">
      <dgm:prSet presAssocID="{E3B846E3-74EE-4D9E-B714-58F166E364D7}" presName="Name23" presStyleLbl="parChTrans1D4" presStyleIdx="10" presStyleCnt="16"/>
      <dgm:spPr/>
      <dgm:t>
        <a:bodyPr/>
        <a:lstStyle/>
        <a:p>
          <a:endParaRPr lang="en-IN"/>
        </a:p>
      </dgm:t>
    </dgm:pt>
    <dgm:pt modelId="{12858FAD-DC34-4E1C-AC10-B3BAD101B138}" type="pres">
      <dgm:prSet presAssocID="{CACF8094-4B5B-4CC4-9876-8C4157630EB3}" presName="hierRoot4" presStyleCnt="0"/>
      <dgm:spPr/>
    </dgm:pt>
    <dgm:pt modelId="{4CB72260-781D-4ED1-A2A7-685EE726457E}" type="pres">
      <dgm:prSet presAssocID="{CACF8094-4B5B-4CC4-9876-8C4157630EB3}" presName="composite4" presStyleCnt="0"/>
      <dgm:spPr/>
    </dgm:pt>
    <dgm:pt modelId="{AC660FCC-A70C-4E29-ABDE-9B56048D351C}" type="pres">
      <dgm:prSet presAssocID="{CACF8094-4B5B-4CC4-9876-8C4157630EB3}" presName="background4" presStyleLbl="node4" presStyleIdx="10" presStyleCnt="16"/>
      <dgm:spPr/>
    </dgm:pt>
    <dgm:pt modelId="{1DE61240-6C83-468A-A85A-1F574BFBE538}" type="pres">
      <dgm:prSet presAssocID="{CACF8094-4B5B-4CC4-9876-8C4157630EB3}" presName="text4" presStyleLbl="fgAcc4" presStyleIdx="10" presStyleCnt="16">
        <dgm:presLayoutVars>
          <dgm:chPref val="3"/>
        </dgm:presLayoutVars>
      </dgm:prSet>
      <dgm:spPr/>
      <dgm:t>
        <a:bodyPr/>
        <a:lstStyle/>
        <a:p>
          <a:endParaRPr lang="en-IN"/>
        </a:p>
      </dgm:t>
    </dgm:pt>
    <dgm:pt modelId="{F1596A03-0572-47C4-9471-555F7A33E689}" type="pres">
      <dgm:prSet presAssocID="{CACF8094-4B5B-4CC4-9876-8C4157630EB3}" presName="hierChild5" presStyleCnt="0"/>
      <dgm:spPr/>
    </dgm:pt>
    <dgm:pt modelId="{CAA9A21D-1AD8-4D7F-9054-905EA41E564F}" type="pres">
      <dgm:prSet presAssocID="{29C7E2C8-B983-436B-B865-32818E700E9A}" presName="Name23" presStyleLbl="parChTrans1D4" presStyleIdx="11" presStyleCnt="16"/>
      <dgm:spPr/>
      <dgm:t>
        <a:bodyPr/>
        <a:lstStyle/>
        <a:p>
          <a:endParaRPr lang="en-IN"/>
        </a:p>
      </dgm:t>
    </dgm:pt>
    <dgm:pt modelId="{4E945A1D-F94E-4AF6-A0A2-50307B66E63B}" type="pres">
      <dgm:prSet presAssocID="{621CA943-481B-4530-BD3E-A523B1A6DA99}" presName="hierRoot4" presStyleCnt="0"/>
      <dgm:spPr/>
    </dgm:pt>
    <dgm:pt modelId="{CE6BE784-3452-4437-B29F-A24607B0720D}" type="pres">
      <dgm:prSet presAssocID="{621CA943-481B-4530-BD3E-A523B1A6DA99}" presName="composite4" presStyleCnt="0"/>
      <dgm:spPr/>
    </dgm:pt>
    <dgm:pt modelId="{C9D5C6F7-8F77-453B-9AF3-614FE3442592}" type="pres">
      <dgm:prSet presAssocID="{621CA943-481B-4530-BD3E-A523B1A6DA99}" presName="background4" presStyleLbl="node4" presStyleIdx="11" presStyleCnt="16"/>
      <dgm:spPr/>
    </dgm:pt>
    <dgm:pt modelId="{2AD0CCF6-128E-47FB-B5AE-FA6E07FDA205}" type="pres">
      <dgm:prSet presAssocID="{621CA943-481B-4530-BD3E-A523B1A6DA99}" presName="text4" presStyleLbl="fgAcc4" presStyleIdx="11" presStyleCnt="16">
        <dgm:presLayoutVars>
          <dgm:chPref val="3"/>
        </dgm:presLayoutVars>
      </dgm:prSet>
      <dgm:spPr/>
      <dgm:t>
        <a:bodyPr/>
        <a:lstStyle/>
        <a:p>
          <a:endParaRPr lang="en-IN"/>
        </a:p>
      </dgm:t>
    </dgm:pt>
    <dgm:pt modelId="{2D514044-5997-4770-AC06-92DD3DB120E1}" type="pres">
      <dgm:prSet presAssocID="{621CA943-481B-4530-BD3E-A523B1A6DA99}" presName="hierChild5" presStyleCnt="0"/>
      <dgm:spPr/>
    </dgm:pt>
    <dgm:pt modelId="{FAF761C9-402C-42CC-A83E-A44F864713BF}" type="pres">
      <dgm:prSet presAssocID="{023E3F34-4B83-4222-B2DD-A0E8C55D9156}" presName="Name23" presStyleLbl="parChTrans1D4" presStyleIdx="12" presStyleCnt="16"/>
      <dgm:spPr/>
      <dgm:t>
        <a:bodyPr/>
        <a:lstStyle/>
        <a:p>
          <a:endParaRPr lang="en-IN"/>
        </a:p>
      </dgm:t>
    </dgm:pt>
    <dgm:pt modelId="{DBDBE33F-58D8-40E2-9F6E-098C4EDB06C2}" type="pres">
      <dgm:prSet presAssocID="{5D4D45B8-F745-4638-AED7-FD136B637FB0}" presName="hierRoot4" presStyleCnt="0"/>
      <dgm:spPr/>
    </dgm:pt>
    <dgm:pt modelId="{C4AE667B-531C-4F63-98A1-925C63F7B1E8}" type="pres">
      <dgm:prSet presAssocID="{5D4D45B8-F745-4638-AED7-FD136B637FB0}" presName="composite4" presStyleCnt="0"/>
      <dgm:spPr/>
    </dgm:pt>
    <dgm:pt modelId="{8F27BD9F-2429-4B94-9293-46B5115B3711}" type="pres">
      <dgm:prSet presAssocID="{5D4D45B8-F745-4638-AED7-FD136B637FB0}" presName="background4" presStyleLbl="node4" presStyleIdx="12" presStyleCnt="16"/>
      <dgm:spPr/>
    </dgm:pt>
    <dgm:pt modelId="{8DED6A63-82F8-44B8-872F-CFA964414BCD}" type="pres">
      <dgm:prSet presAssocID="{5D4D45B8-F745-4638-AED7-FD136B637FB0}" presName="text4" presStyleLbl="fgAcc4" presStyleIdx="12" presStyleCnt="16">
        <dgm:presLayoutVars>
          <dgm:chPref val="3"/>
        </dgm:presLayoutVars>
      </dgm:prSet>
      <dgm:spPr/>
      <dgm:t>
        <a:bodyPr/>
        <a:lstStyle/>
        <a:p>
          <a:endParaRPr lang="en-IN"/>
        </a:p>
      </dgm:t>
    </dgm:pt>
    <dgm:pt modelId="{3EBED552-BCAB-47A1-972B-D5E17A8F5AE6}" type="pres">
      <dgm:prSet presAssocID="{5D4D45B8-F745-4638-AED7-FD136B637FB0}" presName="hierChild5" presStyleCnt="0"/>
      <dgm:spPr/>
    </dgm:pt>
    <dgm:pt modelId="{AEB163CD-AEB9-423E-B6D9-EEF3D20EE811}" type="pres">
      <dgm:prSet presAssocID="{F85081D8-2AE4-4D4E-9B14-C91CCF6FBFCA}" presName="Name23" presStyleLbl="parChTrans1D4" presStyleIdx="13" presStyleCnt="16"/>
      <dgm:spPr/>
      <dgm:t>
        <a:bodyPr/>
        <a:lstStyle/>
        <a:p>
          <a:endParaRPr lang="en-IN"/>
        </a:p>
      </dgm:t>
    </dgm:pt>
    <dgm:pt modelId="{99B3CFCC-B619-40A2-9F47-CCD82E200FC7}" type="pres">
      <dgm:prSet presAssocID="{D5D73478-77B8-498A-A9B5-8C36FBF9B396}" presName="hierRoot4" presStyleCnt="0"/>
      <dgm:spPr/>
    </dgm:pt>
    <dgm:pt modelId="{064271A7-5385-490E-8DA2-5FAB4D211A3E}" type="pres">
      <dgm:prSet presAssocID="{D5D73478-77B8-498A-A9B5-8C36FBF9B396}" presName="composite4" presStyleCnt="0"/>
      <dgm:spPr/>
    </dgm:pt>
    <dgm:pt modelId="{6F28E4F0-8A10-4178-BDFB-713D67DAE591}" type="pres">
      <dgm:prSet presAssocID="{D5D73478-77B8-498A-A9B5-8C36FBF9B396}" presName="background4" presStyleLbl="node4" presStyleIdx="13" presStyleCnt="16"/>
      <dgm:spPr/>
    </dgm:pt>
    <dgm:pt modelId="{C87EEB89-3BB0-43BC-BD89-FDE1C3DA6650}" type="pres">
      <dgm:prSet presAssocID="{D5D73478-77B8-498A-A9B5-8C36FBF9B396}" presName="text4" presStyleLbl="fgAcc4" presStyleIdx="13" presStyleCnt="16">
        <dgm:presLayoutVars>
          <dgm:chPref val="3"/>
        </dgm:presLayoutVars>
      </dgm:prSet>
      <dgm:spPr/>
      <dgm:t>
        <a:bodyPr/>
        <a:lstStyle/>
        <a:p>
          <a:endParaRPr lang="en-IN"/>
        </a:p>
      </dgm:t>
    </dgm:pt>
    <dgm:pt modelId="{9231B763-1D01-4535-93E5-D97E37735230}" type="pres">
      <dgm:prSet presAssocID="{D5D73478-77B8-498A-A9B5-8C36FBF9B396}" presName="hierChild5" presStyleCnt="0"/>
      <dgm:spPr/>
    </dgm:pt>
    <dgm:pt modelId="{DBB7114F-F1C1-4714-B4B9-3E06C8DD0F63}" type="pres">
      <dgm:prSet presAssocID="{5867E54A-4A80-462B-A7A3-239F6452FBF5}" presName="Name23" presStyleLbl="parChTrans1D4" presStyleIdx="14" presStyleCnt="16"/>
      <dgm:spPr/>
      <dgm:t>
        <a:bodyPr/>
        <a:lstStyle/>
        <a:p>
          <a:endParaRPr lang="en-IN"/>
        </a:p>
      </dgm:t>
    </dgm:pt>
    <dgm:pt modelId="{D02C59C6-7174-4E6A-9734-697C00AE5DEE}" type="pres">
      <dgm:prSet presAssocID="{E1D0D10B-D074-4CCB-A88F-C6FD48E79036}" presName="hierRoot4" presStyleCnt="0"/>
      <dgm:spPr/>
    </dgm:pt>
    <dgm:pt modelId="{1995D8D7-A02C-4406-A98A-BE49AA33420B}" type="pres">
      <dgm:prSet presAssocID="{E1D0D10B-D074-4CCB-A88F-C6FD48E79036}" presName="composite4" presStyleCnt="0"/>
      <dgm:spPr/>
    </dgm:pt>
    <dgm:pt modelId="{244DB4C8-CE7F-4BAC-BB99-28A290BC9F4E}" type="pres">
      <dgm:prSet presAssocID="{E1D0D10B-D074-4CCB-A88F-C6FD48E79036}" presName="background4" presStyleLbl="node4" presStyleIdx="14" presStyleCnt="16"/>
      <dgm:spPr/>
    </dgm:pt>
    <dgm:pt modelId="{6C301361-3988-4ED9-86D9-A474EA9B3C89}" type="pres">
      <dgm:prSet presAssocID="{E1D0D10B-D074-4CCB-A88F-C6FD48E79036}" presName="text4" presStyleLbl="fgAcc4" presStyleIdx="14" presStyleCnt="16">
        <dgm:presLayoutVars>
          <dgm:chPref val="3"/>
        </dgm:presLayoutVars>
      </dgm:prSet>
      <dgm:spPr/>
      <dgm:t>
        <a:bodyPr/>
        <a:lstStyle/>
        <a:p>
          <a:endParaRPr lang="en-IN"/>
        </a:p>
      </dgm:t>
    </dgm:pt>
    <dgm:pt modelId="{4893F622-D81F-4D5F-8F27-BC3E74A98DA4}" type="pres">
      <dgm:prSet presAssocID="{E1D0D10B-D074-4CCB-A88F-C6FD48E79036}" presName="hierChild5" presStyleCnt="0"/>
      <dgm:spPr/>
    </dgm:pt>
    <dgm:pt modelId="{094ADD05-BBF7-40CC-8E81-035A16E6FD4A}" type="pres">
      <dgm:prSet presAssocID="{1171B773-F0CC-4AC3-9A26-8B43735F64F4}" presName="Name23" presStyleLbl="parChTrans1D4" presStyleIdx="15" presStyleCnt="16"/>
      <dgm:spPr/>
      <dgm:t>
        <a:bodyPr/>
        <a:lstStyle/>
        <a:p>
          <a:endParaRPr lang="en-IN"/>
        </a:p>
      </dgm:t>
    </dgm:pt>
    <dgm:pt modelId="{1E0B7CEB-8748-4FD3-994A-7E4C2268EEAD}" type="pres">
      <dgm:prSet presAssocID="{527A54D2-E814-47D7-8CD2-8036815878A4}" presName="hierRoot4" presStyleCnt="0"/>
      <dgm:spPr/>
    </dgm:pt>
    <dgm:pt modelId="{D5CF2B94-4512-47F6-B0DE-8A6610F306FD}" type="pres">
      <dgm:prSet presAssocID="{527A54D2-E814-47D7-8CD2-8036815878A4}" presName="composite4" presStyleCnt="0"/>
      <dgm:spPr/>
    </dgm:pt>
    <dgm:pt modelId="{B2262F5B-C350-4B93-9001-488D95E714E8}" type="pres">
      <dgm:prSet presAssocID="{527A54D2-E814-47D7-8CD2-8036815878A4}" presName="background4" presStyleLbl="node4" presStyleIdx="15" presStyleCnt="16"/>
      <dgm:spPr/>
    </dgm:pt>
    <dgm:pt modelId="{217F17D6-AD29-4D06-BEAC-DABE66299D8E}" type="pres">
      <dgm:prSet presAssocID="{527A54D2-E814-47D7-8CD2-8036815878A4}" presName="text4" presStyleLbl="fgAcc4" presStyleIdx="15" presStyleCnt="16">
        <dgm:presLayoutVars>
          <dgm:chPref val="3"/>
        </dgm:presLayoutVars>
      </dgm:prSet>
      <dgm:spPr/>
      <dgm:t>
        <a:bodyPr/>
        <a:lstStyle/>
        <a:p>
          <a:endParaRPr lang="en-IN"/>
        </a:p>
      </dgm:t>
    </dgm:pt>
    <dgm:pt modelId="{D388556C-F149-4DFD-8ED1-F1E3E8CA94F8}" type="pres">
      <dgm:prSet presAssocID="{527A54D2-E814-47D7-8CD2-8036815878A4}" presName="hierChild5" presStyleCnt="0"/>
      <dgm:spPr/>
    </dgm:pt>
    <dgm:pt modelId="{EE60EF42-B6A9-485B-9FEE-70294BA70CE1}" type="pres">
      <dgm:prSet presAssocID="{71EEF0CC-8CDA-4BDD-BDF3-9A13182FBD33}" presName="Name10" presStyleLbl="parChTrans1D2" presStyleIdx="2" presStyleCnt="3"/>
      <dgm:spPr/>
      <dgm:t>
        <a:bodyPr/>
        <a:lstStyle/>
        <a:p>
          <a:endParaRPr lang="en-IN"/>
        </a:p>
      </dgm:t>
    </dgm:pt>
    <dgm:pt modelId="{B25BFCE4-D905-4841-A3D0-BF7E92724128}" type="pres">
      <dgm:prSet presAssocID="{4CCAEC68-8413-445C-897A-B5D03744B570}" presName="hierRoot2" presStyleCnt="0"/>
      <dgm:spPr/>
    </dgm:pt>
    <dgm:pt modelId="{9A883CE4-489C-48DC-B4D0-00721877F3C0}" type="pres">
      <dgm:prSet presAssocID="{4CCAEC68-8413-445C-897A-B5D03744B570}" presName="composite2" presStyleCnt="0"/>
      <dgm:spPr/>
    </dgm:pt>
    <dgm:pt modelId="{C9856A57-91D5-444C-9F5C-1D180B2E4F5D}" type="pres">
      <dgm:prSet presAssocID="{4CCAEC68-8413-445C-897A-B5D03744B570}" presName="background2" presStyleLbl="node2" presStyleIdx="2" presStyleCnt="3"/>
      <dgm:spPr>
        <a:solidFill>
          <a:srgbClr val="C00000"/>
        </a:solidFill>
      </dgm:spPr>
    </dgm:pt>
    <dgm:pt modelId="{55FDC075-0204-4ADD-B264-488EF32DC79D}" type="pres">
      <dgm:prSet presAssocID="{4CCAEC68-8413-445C-897A-B5D03744B570}" presName="text2" presStyleLbl="fgAcc2" presStyleIdx="2" presStyleCnt="3" custScaleX="144273" custScaleY="123610">
        <dgm:presLayoutVars>
          <dgm:chPref val="3"/>
        </dgm:presLayoutVars>
      </dgm:prSet>
      <dgm:spPr/>
      <dgm:t>
        <a:bodyPr/>
        <a:lstStyle/>
        <a:p>
          <a:endParaRPr lang="en-IN"/>
        </a:p>
      </dgm:t>
    </dgm:pt>
    <dgm:pt modelId="{96051CB9-4B7A-4F2D-8503-D4015062AAA5}" type="pres">
      <dgm:prSet presAssocID="{4CCAEC68-8413-445C-897A-B5D03744B570}" presName="hierChild3" presStyleCnt="0"/>
      <dgm:spPr/>
    </dgm:pt>
    <dgm:pt modelId="{73399A28-039C-4C6A-B768-D55C675950B3}" type="pres">
      <dgm:prSet presAssocID="{67FAE78E-7AE8-4F56-A53E-3D77F37ACC5B}" presName="Name17" presStyleLbl="parChTrans1D3" presStyleIdx="2" presStyleCnt="3"/>
      <dgm:spPr/>
      <dgm:t>
        <a:bodyPr/>
        <a:lstStyle/>
        <a:p>
          <a:endParaRPr lang="en-IN"/>
        </a:p>
      </dgm:t>
    </dgm:pt>
    <dgm:pt modelId="{F8618D04-5CFE-45B2-8745-8E062C0CFF61}" type="pres">
      <dgm:prSet presAssocID="{89D250B1-EC8D-4B09-8D1D-B6F83F90BEE7}" presName="hierRoot3" presStyleCnt="0"/>
      <dgm:spPr/>
    </dgm:pt>
    <dgm:pt modelId="{C2E89656-2E3F-4412-939A-645E84FE7D9E}" type="pres">
      <dgm:prSet presAssocID="{89D250B1-EC8D-4B09-8D1D-B6F83F90BEE7}" presName="composite3" presStyleCnt="0"/>
      <dgm:spPr/>
    </dgm:pt>
    <dgm:pt modelId="{C65F9440-3064-482D-9AA3-DE0CEA4F34A7}" type="pres">
      <dgm:prSet presAssocID="{89D250B1-EC8D-4B09-8D1D-B6F83F90BEE7}" presName="background3" presStyleLbl="node3" presStyleIdx="2" presStyleCnt="3"/>
      <dgm:spPr/>
    </dgm:pt>
    <dgm:pt modelId="{3C2800C1-8D24-4A8C-98A2-3B22C970F473}" type="pres">
      <dgm:prSet presAssocID="{89D250B1-EC8D-4B09-8D1D-B6F83F90BEE7}" presName="text3" presStyleLbl="fgAcc3" presStyleIdx="2" presStyleCnt="3" custScaleX="108771">
        <dgm:presLayoutVars>
          <dgm:chPref val="3"/>
        </dgm:presLayoutVars>
      </dgm:prSet>
      <dgm:spPr/>
      <dgm:t>
        <a:bodyPr/>
        <a:lstStyle/>
        <a:p>
          <a:endParaRPr lang="en-IN"/>
        </a:p>
      </dgm:t>
    </dgm:pt>
    <dgm:pt modelId="{28394822-181A-4C98-9F5C-920C9EA5A6E1}" type="pres">
      <dgm:prSet presAssocID="{89D250B1-EC8D-4B09-8D1D-B6F83F90BEE7}" presName="hierChild4" presStyleCnt="0"/>
      <dgm:spPr/>
    </dgm:pt>
  </dgm:ptLst>
  <dgm:cxnLst>
    <dgm:cxn modelId="{09730700-92FC-4DCA-B883-0695B86EA0F0}" srcId="{621CA943-481B-4530-BD3E-A523B1A6DA99}" destId="{5D4D45B8-F745-4638-AED7-FD136B637FB0}" srcOrd="0" destOrd="0" parTransId="{023E3F34-4B83-4222-B2DD-A0E8C55D9156}" sibTransId="{247022DF-CAE2-409B-B581-9B988868CBB8}"/>
    <dgm:cxn modelId="{692EC44E-F47B-4913-8765-5BDB25EBD142}" type="presOf" srcId="{0DA1EC74-E374-40EC-B8BF-8F11A9D724A8}" destId="{AB3AAE74-0246-4EA1-ACAF-EEEE0C0D575B}" srcOrd="0" destOrd="0" presId="urn:microsoft.com/office/officeart/2005/8/layout/hierarchy1"/>
    <dgm:cxn modelId="{A3A59B69-0B71-4E39-BF50-92AD61E3938A}" type="presOf" srcId="{03AA20A5-0953-4F7A-85E1-DD648503D596}" destId="{D7D44F31-F130-400D-AFAB-BAB3553F3DA9}" srcOrd="0" destOrd="0" presId="urn:microsoft.com/office/officeart/2005/8/layout/hierarchy1"/>
    <dgm:cxn modelId="{EFE03E77-6092-4C27-B15F-AEA0431961DC}" type="presOf" srcId="{1171B773-F0CC-4AC3-9A26-8B43735F64F4}" destId="{094ADD05-BBF7-40CC-8E81-035A16E6FD4A}" srcOrd="0" destOrd="0" presId="urn:microsoft.com/office/officeart/2005/8/layout/hierarchy1"/>
    <dgm:cxn modelId="{2899B6BC-FA51-47B3-8299-CB5FDA8430F7}" srcId="{F45EA473-279A-487A-89C5-573DCAB83EB2}" destId="{0AAC6990-3DC0-4FC6-9ECB-7984262CEB49}" srcOrd="0" destOrd="0" parTransId="{16021FC3-E2DF-4414-B295-934FFF0EC7AF}" sibTransId="{40FB17FC-968B-4E9B-BE42-8F6E25A1CE6C}"/>
    <dgm:cxn modelId="{7ED8A822-4852-464F-9D52-A15362F69AEE}" type="presOf" srcId="{16021FC3-E2DF-4414-B295-934FFF0EC7AF}" destId="{9C6115F5-6425-4D82-B43B-5D95DCA3142A}" srcOrd="0" destOrd="0" presId="urn:microsoft.com/office/officeart/2005/8/layout/hierarchy1"/>
    <dgm:cxn modelId="{A84A9344-12FB-4A01-B774-B404FBF23180}" type="presOf" srcId="{CACF8094-4B5B-4CC4-9876-8C4157630EB3}" destId="{1DE61240-6C83-468A-A85A-1F574BFBE538}" srcOrd="0" destOrd="0" presId="urn:microsoft.com/office/officeart/2005/8/layout/hierarchy1"/>
    <dgm:cxn modelId="{D4EC9B50-0B92-4CEE-A1E5-D8793E8D12C0}" type="presOf" srcId="{D5D73478-77B8-498A-A9B5-8C36FBF9B396}" destId="{C87EEB89-3BB0-43BC-BD89-FDE1C3DA6650}" srcOrd="0" destOrd="0" presId="urn:microsoft.com/office/officeart/2005/8/layout/hierarchy1"/>
    <dgm:cxn modelId="{EAB44B4B-9625-4501-8DBE-CA17341DAF28}" srcId="{F45EA473-279A-487A-89C5-573DCAB83EB2}" destId="{1620245E-F9F2-45B9-9C3D-C1BFADDF1FE4}" srcOrd="1" destOrd="0" parTransId="{53C28AE5-59B6-40F7-82CC-C0FC569B1578}" sibTransId="{8DE2FFE1-E23F-42BE-8ACD-4268B6906DA8}"/>
    <dgm:cxn modelId="{A99E598C-D95A-47BA-AF84-778E492ACF83}" type="presOf" srcId="{5D4D45B8-F745-4638-AED7-FD136B637FB0}" destId="{8DED6A63-82F8-44B8-872F-CFA964414BCD}" srcOrd="0" destOrd="0" presId="urn:microsoft.com/office/officeart/2005/8/layout/hierarchy1"/>
    <dgm:cxn modelId="{38F9B328-F62E-4129-B5B7-C092047AFC10}" type="presOf" srcId="{E941DCE4-6811-423D-AB7D-9FDBE7D7CBB3}" destId="{3A820B23-1BC7-43E9-91B2-F91A81832A71}" srcOrd="0" destOrd="0" presId="urn:microsoft.com/office/officeart/2005/8/layout/hierarchy1"/>
    <dgm:cxn modelId="{012B44DE-014C-46EC-8BDD-2BC7FF074332}" srcId="{0DA1EC74-E374-40EC-B8BF-8F11A9D724A8}" destId="{44DAD489-FAE6-4AB7-8769-579D7C1FCDE2}" srcOrd="0" destOrd="0" parTransId="{AA29F9FA-4545-4813-8F96-9A5597AD9D6B}" sibTransId="{4341EF62-D715-4707-846E-ED154DCFB583}"/>
    <dgm:cxn modelId="{ED2F8BDB-9161-4B6F-991A-F4F07F2A8E35}" srcId="{E941DCE4-6811-423D-AB7D-9FDBE7D7CBB3}" destId="{4CCAEC68-8413-445C-897A-B5D03744B570}" srcOrd="2" destOrd="0" parTransId="{71EEF0CC-8CDA-4BDD-BDF3-9A13182FBD33}" sibTransId="{ADC9BE01-6C40-4A90-A6C8-D93ED21B132F}"/>
    <dgm:cxn modelId="{5AF654A4-AEFF-4AF9-8B07-92DB430746DD}" srcId="{F45EA473-279A-487A-89C5-573DCAB83EB2}" destId="{D5D73478-77B8-498A-A9B5-8C36FBF9B396}" srcOrd="4" destOrd="0" parTransId="{F85081D8-2AE4-4D4E-9B14-C91CCF6FBFCA}" sibTransId="{784B513E-7929-415E-AE94-FEF531239E14}"/>
    <dgm:cxn modelId="{A3DF3731-717F-475B-A033-968A766F8496}" type="presOf" srcId="{4E4E61F5-2718-4D36-B34A-0867FA328374}" destId="{E4C9BFFF-506B-48A9-92EE-343A59E7BA40}" srcOrd="0" destOrd="0" presId="urn:microsoft.com/office/officeart/2005/8/layout/hierarchy1"/>
    <dgm:cxn modelId="{D37A804B-0BE1-4EA7-AD1A-AA7D49DEC30F}" type="presOf" srcId="{AED207E1-8147-47AF-A4A6-BEC6DFCBB08B}" destId="{5BEA3B4E-0870-472C-AB95-4511AE332F08}" srcOrd="0" destOrd="0" presId="urn:microsoft.com/office/officeart/2005/8/layout/hierarchy1"/>
    <dgm:cxn modelId="{0F766E5E-80B0-4E96-AF05-D0E308F93AB4}" type="presOf" srcId="{1620245E-F9F2-45B9-9C3D-C1BFADDF1FE4}" destId="{5331544F-A1C6-46D3-AA93-784F0426208D}" srcOrd="0" destOrd="0" presId="urn:microsoft.com/office/officeart/2005/8/layout/hierarchy1"/>
    <dgm:cxn modelId="{FEC6903F-E315-4260-A97A-619C16713823}" type="presOf" srcId="{67FAE78E-7AE8-4F56-A53E-3D77F37ACC5B}" destId="{73399A28-039C-4C6A-B768-D55C675950B3}" srcOrd="0" destOrd="0" presId="urn:microsoft.com/office/officeart/2005/8/layout/hierarchy1"/>
    <dgm:cxn modelId="{16415CBC-0B8C-4071-9E35-048919639644}" srcId="{3D35DD30-77CD-4344-833B-389EDF0CB4B1}" destId="{B34FF31A-913A-4E34-9E4E-0E58271620D1}" srcOrd="0" destOrd="0" parTransId="{AED207E1-8147-47AF-A4A6-BEC6DFCBB08B}" sibTransId="{7295028D-32EF-49C8-BB7C-E3B6E1564C44}"/>
    <dgm:cxn modelId="{93C138EC-8151-4D08-B8AC-221C91AB6C89}" type="presOf" srcId="{44DAD489-FAE6-4AB7-8769-579D7C1FCDE2}" destId="{7F47AC9F-028C-49C8-AC04-697063209613}" srcOrd="0" destOrd="0" presId="urn:microsoft.com/office/officeart/2005/8/layout/hierarchy1"/>
    <dgm:cxn modelId="{E46D8655-8E3E-4F16-9EE6-072B2055DE31}" srcId="{E941DCE4-6811-423D-AB7D-9FDBE7D7CBB3}" destId="{4E4E61F5-2718-4D36-B34A-0867FA328374}" srcOrd="1" destOrd="0" parTransId="{625D9255-E0F5-417E-8980-4D4117B476D6}" sibTransId="{6D521D2A-D62D-4E51-8E3E-3EADA207B603}"/>
    <dgm:cxn modelId="{2B9B1AD0-87C2-415F-AC37-EF3C10F7198B}" type="presOf" srcId="{29C7E2C8-B983-436B-B865-32818E700E9A}" destId="{CAA9A21D-1AD8-4D7F-9054-905EA41E564F}" srcOrd="0" destOrd="0" presId="urn:microsoft.com/office/officeart/2005/8/layout/hierarchy1"/>
    <dgm:cxn modelId="{B7D38386-BF7F-4363-B2B7-E6C8BAAC85D4}" type="presOf" srcId="{7083E824-F857-4879-A6BA-2A97326B3A3B}" destId="{8091A28C-9A39-4070-97A7-EA20D429B0BF}" srcOrd="0" destOrd="0" presId="urn:microsoft.com/office/officeart/2005/8/layout/hierarchy1"/>
    <dgm:cxn modelId="{99F34199-B3C9-4652-B3D0-AF89C5078670}" srcId="{B34FF31A-913A-4E34-9E4E-0E58271620D1}" destId="{849F366B-B0E0-40D5-B1C6-6404DA53F026}" srcOrd="0" destOrd="0" parTransId="{B38D21C9-9004-45B8-8503-28000B4E0C85}" sibTransId="{07FF64CF-BBA6-44DF-8984-FAE0EB68CC67}"/>
    <dgm:cxn modelId="{5950BA79-4835-40B7-848F-560DA00E4861}" type="presOf" srcId="{4264EDFD-D105-403C-9BAF-920AB301111E}" destId="{716EA851-E6BC-4CB5-833A-845AC5E81BF9}" srcOrd="0" destOrd="0" presId="urn:microsoft.com/office/officeart/2005/8/layout/hierarchy1"/>
    <dgm:cxn modelId="{3DC89384-F4B6-4FB3-A9B2-64B837266748}" type="presOf" srcId="{5867E54A-4A80-462B-A7A3-239F6452FBF5}" destId="{DBB7114F-F1C1-4714-B4B9-3E06C8DD0F63}" srcOrd="0" destOrd="0" presId="urn:microsoft.com/office/officeart/2005/8/layout/hierarchy1"/>
    <dgm:cxn modelId="{0091A31D-BA95-4A34-9293-F3A8ED072381}" type="presOf" srcId="{44DDE78E-C436-4958-AC8D-38B41ED7BD52}" destId="{15982A18-8229-42B5-AF7B-3114FA59AB5D}" srcOrd="0" destOrd="0" presId="urn:microsoft.com/office/officeart/2005/8/layout/hierarchy1"/>
    <dgm:cxn modelId="{445A26C0-4421-4F66-A1E2-95773C1CBE31}" srcId="{4E4E61F5-2718-4D36-B34A-0867FA328374}" destId="{F45EA473-279A-487A-89C5-573DCAB83EB2}" srcOrd="0" destOrd="0" parTransId="{D583B0AC-2159-439E-BAFE-15FA4BECCAFA}" sibTransId="{818320E0-7360-4ACA-A651-3DCAE81A57C7}"/>
    <dgm:cxn modelId="{883D7B79-45A5-497A-86E3-85777BF1808C}" type="presOf" srcId="{805A2EFD-9285-44A3-8E4F-C9AB86E40D4D}" destId="{AAEB89C5-90C2-4EE3-903C-170416162585}" srcOrd="0" destOrd="0" presId="urn:microsoft.com/office/officeart/2005/8/layout/hierarchy1"/>
    <dgm:cxn modelId="{3773CDEE-2529-485C-B1FA-56E840FBC97E}" type="presOf" srcId="{625D9255-E0F5-417E-8980-4D4117B476D6}" destId="{F7D15606-1629-48D6-B1E3-E824D77AFE02}" srcOrd="0" destOrd="0" presId="urn:microsoft.com/office/officeart/2005/8/layout/hierarchy1"/>
    <dgm:cxn modelId="{70EBE93A-6143-434A-BBDA-0B2D2E6E44EE}" type="presOf" srcId="{E113CD9A-CCFF-4CF4-A502-5004AE4A4D0B}" destId="{A17481E2-C7FF-4762-AF7C-2B1B564649CC}" srcOrd="0" destOrd="0" presId="urn:microsoft.com/office/officeart/2005/8/layout/hierarchy1"/>
    <dgm:cxn modelId="{3B5A5014-D487-4042-8C89-553EE2CBF00B}" type="presOf" srcId="{2F25E679-0006-4324-A1D6-F25E3F221C71}" destId="{262BB9E7-9152-456C-A2F0-41EB2360DDDD}" srcOrd="0" destOrd="0" presId="urn:microsoft.com/office/officeart/2005/8/layout/hierarchy1"/>
    <dgm:cxn modelId="{DFFE6F8B-387D-4F1A-BDF0-334D266D9719}" srcId="{CACF8094-4B5B-4CC4-9876-8C4157630EB3}" destId="{621CA943-481B-4530-BD3E-A523B1A6DA99}" srcOrd="0" destOrd="0" parTransId="{29C7E2C8-B983-436B-B865-32818E700E9A}" sibTransId="{DC28689B-E5A9-4D80-936A-E586978A9D09}"/>
    <dgm:cxn modelId="{1BE82D9E-A988-4333-AC2A-B185752ECE54}" type="presOf" srcId="{71EEF0CC-8CDA-4BDD-BDF3-9A13182FBD33}" destId="{EE60EF42-B6A9-485B-9FEE-70294BA70CE1}" srcOrd="0" destOrd="0" presId="urn:microsoft.com/office/officeart/2005/8/layout/hierarchy1"/>
    <dgm:cxn modelId="{C7291CA4-2575-44F9-B371-E66D3290FF06}" srcId="{7083E824-F857-4879-A6BA-2A97326B3A3B}" destId="{0DA1EC74-E374-40EC-B8BF-8F11A9D724A8}" srcOrd="0" destOrd="0" parTransId="{1DF25120-BC67-47B4-AF48-E9C415202F22}" sibTransId="{2F224584-ABD8-4951-8355-EC93B6C981C3}"/>
    <dgm:cxn modelId="{69F4F66F-3CF3-4C73-85FB-22AB2AF280E0}" type="presOf" srcId="{E1D0D10B-D074-4CCB-A88F-C6FD48E79036}" destId="{6C301361-3988-4ED9-86D9-A474EA9B3C89}" srcOrd="0" destOrd="0" presId="urn:microsoft.com/office/officeart/2005/8/layout/hierarchy1"/>
    <dgm:cxn modelId="{C3AF6C28-B709-407C-A7F9-9F5647AF49EF}" type="presOf" srcId="{0AAC6990-3DC0-4FC6-9ECB-7984262CEB49}" destId="{01BF47A4-1ECD-4407-86F9-EDB193C28305}" srcOrd="0" destOrd="0" presId="urn:microsoft.com/office/officeart/2005/8/layout/hierarchy1"/>
    <dgm:cxn modelId="{8EA0BE5C-0670-40C2-ABBA-9E6CCDBE243E}" type="presOf" srcId="{C39CCE40-85EE-400E-B24D-A45340B1C72A}" destId="{441D3176-17A0-485B-A7A5-8038FEF85AB6}" srcOrd="0" destOrd="0" presId="urn:microsoft.com/office/officeart/2005/8/layout/hierarchy1"/>
    <dgm:cxn modelId="{24541C9A-5B2D-435C-8F96-A2124847F323}" type="presOf" srcId="{1DF25120-BC67-47B4-AF48-E9C415202F22}" destId="{91320DDA-78CE-48D0-B5A3-F73D7534D2B3}" srcOrd="0" destOrd="0" presId="urn:microsoft.com/office/officeart/2005/8/layout/hierarchy1"/>
    <dgm:cxn modelId="{0CA41F3C-2A9F-4541-A971-6319D8C9A329}" type="presOf" srcId="{B34FF31A-913A-4E34-9E4E-0E58271620D1}" destId="{4958D18F-E8DE-4012-8C08-C16726C0C93C}" srcOrd="0" destOrd="0" presId="urn:microsoft.com/office/officeart/2005/8/layout/hierarchy1"/>
    <dgm:cxn modelId="{C36BFDC2-B404-4800-8950-37073A2A893A}" srcId="{0AAC6990-3DC0-4FC6-9ECB-7984262CEB49}" destId="{DE141B32-F071-467A-BCB9-2FB4648B9E32}" srcOrd="0" destOrd="0" parTransId="{03AA20A5-0953-4F7A-85E1-DD648503D596}" sibTransId="{787829BA-FD3A-424A-A426-40FBEDC96BCD}"/>
    <dgm:cxn modelId="{7D8B4B8A-DAD4-4265-A89A-5099761A796F}" type="presOf" srcId="{F85081D8-2AE4-4D4E-9B14-C91CCF6FBFCA}" destId="{AEB163CD-AEB9-423E-B6D9-EEF3D20EE811}" srcOrd="0" destOrd="0" presId="urn:microsoft.com/office/officeart/2005/8/layout/hierarchy1"/>
    <dgm:cxn modelId="{333BB24C-AE3C-45BC-A994-BE213E0214D3}" type="presOf" srcId="{849F366B-B0E0-40D5-B1C6-6404DA53F026}" destId="{59117978-B211-4F39-9E61-8F139F19BDE5}" srcOrd="0" destOrd="0" presId="urn:microsoft.com/office/officeart/2005/8/layout/hierarchy1"/>
    <dgm:cxn modelId="{0D4DD5ED-3F86-4342-B1F5-4E4482689926}" type="presOf" srcId="{023E3F34-4B83-4222-B2DD-A0E8C55D9156}" destId="{FAF761C9-402C-42CC-A83E-A44F864713BF}" srcOrd="0" destOrd="0" presId="urn:microsoft.com/office/officeart/2005/8/layout/hierarchy1"/>
    <dgm:cxn modelId="{7408FF1A-7912-4EA1-B8B2-1F73A56849C8}" srcId="{44DDE78E-C436-4958-AC8D-38B41ED7BD52}" destId="{E941DCE4-6811-423D-AB7D-9FDBE7D7CBB3}" srcOrd="0" destOrd="0" parTransId="{14575E9F-3518-45FC-A622-1DE514FAFC87}" sibTransId="{CADCC55F-95DB-418B-B0E8-E08904251766}"/>
    <dgm:cxn modelId="{CC01F2B8-7AFB-4970-8493-23EC45257F4C}" type="presOf" srcId="{53C28AE5-59B6-40F7-82CC-C0FC569B1578}" destId="{B2C0B8AC-F850-453E-B3E4-CF38C7B43D0F}" srcOrd="0" destOrd="0" presId="urn:microsoft.com/office/officeart/2005/8/layout/hierarchy1"/>
    <dgm:cxn modelId="{8BA6387A-7BC6-4E15-84A9-DF53987267F1}" srcId="{1620245E-F9F2-45B9-9C3D-C1BFADDF1FE4}" destId="{4264EDFD-D105-403C-9BAF-920AB301111E}" srcOrd="0" destOrd="0" parTransId="{C39CCE40-85EE-400E-B24D-A45340B1C72A}" sibTransId="{EBF0AF2C-E04D-4AA6-8516-2CE941CC152A}"/>
    <dgm:cxn modelId="{1347FD8E-CF45-4535-BD82-DB3937D00107}" type="presOf" srcId="{6B57338B-C8A8-4FBB-9091-DD72E632C4AC}" destId="{FE732EEF-7DE8-4CED-824B-0EBBD0D7690A}" srcOrd="0" destOrd="0" presId="urn:microsoft.com/office/officeart/2005/8/layout/hierarchy1"/>
    <dgm:cxn modelId="{DA1976CC-83BF-4E7B-B85E-4E4915794A8A}" srcId="{E941DCE4-6811-423D-AB7D-9FDBE7D7CBB3}" destId="{3D35DD30-77CD-4344-833B-389EDF0CB4B1}" srcOrd="0" destOrd="0" parTransId="{5150778B-8DC1-49EE-A8BD-A6EFE6A27D55}" sibTransId="{F61BE6B7-1944-47A1-B365-79DDF9196AF7}"/>
    <dgm:cxn modelId="{579EE185-EF47-4714-9253-68F46C84A78C}" srcId="{F45EA473-279A-487A-89C5-573DCAB83EB2}" destId="{CACF8094-4B5B-4CC4-9876-8C4157630EB3}" srcOrd="3" destOrd="0" parTransId="{E3B846E3-74EE-4D9E-B714-58F166E364D7}" sibTransId="{8B4CE6E4-090D-4A40-BE6A-E58664961AE6}"/>
    <dgm:cxn modelId="{7B6A2088-EA3F-4000-A508-751448784ABE}" type="presOf" srcId="{B38D21C9-9004-45B8-8503-28000B4E0C85}" destId="{113AF087-67F7-4DEF-95BE-4CE23B670D4B}" srcOrd="0" destOrd="0" presId="urn:microsoft.com/office/officeart/2005/8/layout/hierarchy1"/>
    <dgm:cxn modelId="{1D2C1C46-A1AA-4E53-8205-71EABB250797}" type="presOf" srcId="{52CA6BDD-9FE8-4639-82BD-BC12335C71B7}" destId="{58DFBF37-B881-4ADF-9A24-D07C0684FA01}" srcOrd="0" destOrd="0" presId="urn:microsoft.com/office/officeart/2005/8/layout/hierarchy1"/>
    <dgm:cxn modelId="{EBCBB15F-BD14-4A00-B923-13AA14083528}" srcId="{849F366B-B0E0-40D5-B1C6-6404DA53F026}" destId="{E113CD9A-CCFF-4CF4-A502-5004AE4A4D0B}" srcOrd="0" destOrd="0" parTransId="{805A2EFD-9285-44A3-8E4F-C9AB86E40D4D}" sibTransId="{B4692D40-7492-48A0-A6B2-C14EFDDB2077}"/>
    <dgm:cxn modelId="{801CC0FA-63C0-406C-B491-653403143004}" type="presOf" srcId="{4CCAEC68-8413-445C-897A-B5D03744B570}" destId="{55FDC075-0204-4ADD-B264-488EF32DC79D}" srcOrd="0" destOrd="0" presId="urn:microsoft.com/office/officeart/2005/8/layout/hierarchy1"/>
    <dgm:cxn modelId="{E661A130-710D-41AF-910A-E07CF2A8F7D5}" srcId="{D5D73478-77B8-498A-A9B5-8C36FBF9B396}" destId="{E1D0D10B-D074-4CCB-A88F-C6FD48E79036}" srcOrd="0" destOrd="0" parTransId="{5867E54A-4A80-462B-A7A3-239F6452FBF5}" sibTransId="{792D856A-5FA7-454E-994B-9C70BC7E0155}"/>
    <dgm:cxn modelId="{89012F12-F355-446F-B82F-20035EEBB8A1}" type="presOf" srcId="{F45EA473-279A-487A-89C5-573DCAB83EB2}" destId="{4FEC77C9-BC2D-4687-BE3C-F5C4C67C49C6}" srcOrd="0" destOrd="0" presId="urn:microsoft.com/office/officeart/2005/8/layout/hierarchy1"/>
    <dgm:cxn modelId="{E1AC9AB3-0765-494D-9CDB-3831A9FB2BF0}" type="presOf" srcId="{E3B846E3-74EE-4D9E-B714-58F166E364D7}" destId="{46E9FC41-7CBE-4840-A94C-3E8683937831}" srcOrd="0" destOrd="0" presId="urn:microsoft.com/office/officeart/2005/8/layout/hierarchy1"/>
    <dgm:cxn modelId="{84627937-4C5C-44EA-BB4E-F716C69EAEE0}" srcId="{F45EA473-279A-487A-89C5-573DCAB83EB2}" destId="{7083E824-F857-4879-A6BA-2A97326B3A3B}" srcOrd="2" destOrd="0" parTransId="{6B57338B-C8A8-4FBB-9091-DD72E632C4AC}" sibTransId="{570EC3AB-B4DE-42DB-A18C-7B42CB087BE9}"/>
    <dgm:cxn modelId="{1631EB64-0E69-4969-9BA9-49094A49EFC1}" srcId="{4CCAEC68-8413-445C-897A-B5D03744B570}" destId="{89D250B1-EC8D-4B09-8D1D-B6F83F90BEE7}" srcOrd="0" destOrd="0" parTransId="{67FAE78E-7AE8-4F56-A53E-3D77F37ACC5B}" sibTransId="{5222B5C9-26B1-4A14-81CF-8AB30C3F79CB}"/>
    <dgm:cxn modelId="{A2BED4D5-6D88-45BE-AB56-62D7F89914F7}" type="presOf" srcId="{5150778B-8DC1-49EE-A8BD-A6EFE6A27D55}" destId="{11631282-5B1C-488E-A929-5A35B766C933}" srcOrd="0" destOrd="0" presId="urn:microsoft.com/office/officeart/2005/8/layout/hierarchy1"/>
    <dgm:cxn modelId="{F36AEC3C-55A9-42A4-90D5-1A0E8D870E23}" type="presOf" srcId="{D583B0AC-2159-439E-BAFE-15FA4BECCAFA}" destId="{C04CE96A-735C-44BA-96D9-88F31406F2FA}" srcOrd="0" destOrd="0" presId="urn:microsoft.com/office/officeart/2005/8/layout/hierarchy1"/>
    <dgm:cxn modelId="{8734734E-6F06-406A-97E3-88F08B0BC47A}" type="presOf" srcId="{AA29F9FA-4545-4813-8F96-9A5597AD9D6B}" destId="{01A8BE64-D25E-446E-941D-625CD979ED17}" srcOrd="0" destOrd="0" presId="urn:microsoft.com/office/officeart/2005/8/layout/hierarchy1"/>
    <dgm:cxn modelId="{F3C5984A-CEB8-4E53-BC12-CBBD193D337E}" srcId="{E1D0D10B-D074-4CCB-A88F-C6FD48E79036}" destId="{527A54D2-E814-47D7-8CD2-8036815878A4}" srcOrd="0" destOrd="0" parTransId="{1171B773-F0CC-4AC3-9A26-8B43735F64F4}" sibTransId="{8250C206-3B1C-4484-83FF-36288CE9848F}"/>
    <dgm:cxn modelId="{E6ED71A8-3122-4B23-A569-D7D3F5DC8871}" type="presOf" srcId="{3D35DD30-77CD-4344-833B-389EDF0CB4B1}" destId="{21FCDD5A-53B3-4CE6-9C23-2DC1218F642A}" srcOrd="0" destOrd="0" presId="urn:microsoft.com/office/officeart/2005/8/layout/hierarchy1"/>
    <dgm:cxn modelId="{429D54A7-C409-421C-AF77-C25466D0FDAA}" type="presOf" srcId="{527A54D2-E814-47D7-8CD2-8036815878A4}" destId="{217F17D6-AD29-4D06-BEAC-DABE66299D8E}" srcOrd="0" destOrd="0" presId="urn:microsoft.com/office/officeart/2005/8/layout/hierarchy1"/>
    <dgm:cxn modelId="{5B9ED956-5B4F-45DF-8C41-553AAD888E58}" type="presOf" srcId="{621CA943-481B-4530-BD3E-A523B1A6DA99}" destId="{2AD0CCF6-128E-47FB-B5AE-FA6E07FDA205}" srcOrd="0" destOrd="0" presId="urn:microsoft.com/office/officeart/2005/8/layout/hierarchy1"/>
    <dgm:cxn modelId="{C6E28EF5-E4EE-4AF0-BB47-0C3B2C61926B}" type="presOf" srcId="{89D250B1-EC8D-4B09-8D1D-B6F83F90BEE7}" destId="{3C2800C1-8D24-4A8C-98A2-3B22C970F473}" srcOrd="0" destOrd="0" presId="urn:microsoft.com/office/officeart/2005/8/layout/hierarchy1"/>
    <dgm:cxn modelId="{1704A652-DD45-435B-ACE1-10A83A5FC8B9}" type="presOf" srcId="{DE141B32-F071-467A-BCB9-2FB4648B9E32}" destId="{0F93A3B9-A30B-4017-A729-9C312F7646EC}" srcOrd="0" destOrd="0" presId="urn:microsoft.com/office/officeart/2005/8/layout/hierarchy1"/>
    <dgm:cxn modelId="{B2FC2D80-7055-4A90-A950-A2C6E1E3F2D9}" srcId="{E113CD9A-CCFF-4CF4-A502-5004AE4A4D0B}" destId="{2F25E679-0006-4324-A1D6-F25E3F221C71}" srcOrd="0" destOrd="0" parTransId="{52CA6BDD-9FE8-4639-82BD-BC12335C71B7}" sibTransId="{6F92801C-645A-4111-8296-63F415F68508}"/>
    <dgm:cxn modelId="{D80CB8EB-DAFE-40AD-87B5-10C8975F7933}" type="presParOf" srcId="{15982A18-8229-42B5-AF7B-3114FA59AB5D}" destId="{BAC361D1-1D44-44F6-BE2B-D7C335E6969B}" srcOrd="0" destOrd="0" presId="urn:microsoft.com/office/officeart/2005/8/layout/hierarchy1"/>
    <dgm:cxn modelId="{A7373B03-9F0A-4A8D-B52E-5BC4A3E6FB9F}" type="presParOf" srcId="{BAC361D1-1D44-44F6-BE2B-D7C335E6969B}" destId="{B17B959C-C362-42E2-BE56-E460422BC3AE}" srcOrd="0" destOrd="0" presId="urn:microsoft.com/office/officeart/2005/8/layout/hierarchy1"/>
    <dgm:cxn modelId="{0E9DC873-F741-49AC-A7FE-AAD880674F51}" type="presParOf" srcId="{B17B959C-C362-42E2-BE56-E460422BC3AE}" destId="{E5B64684-8245-4B0F-82D4-48837EFA9DC7}" srcOrd="0" destOrd="0" presId="urn:microsoft.com/office/officeart/2005/8/layout/hierarchy1"/>
    <dgm:cxn modelId="{0C08E61B-5594-4FCF-8173-97BEDDCC05B1}" type="presParOf" srcId="{B17B959C-C362-42E2-BE56-E460422BC3AE}" destId="{3A820B23-1BC7-43E9-91B2-F91A81832A71}" srcOrd="1" destOrd="0" presId="urn:microsoft.com/office/officeart/2005/8/layout/hierarchy1"/>
    <dgm:cxn modelId="{DFA58E6E-321B-4BBA-B66B-4EC5AB3D8BC6}" type="presParOf" srcId="{BAC361D1-1D44-44F6-BE2B-D7C335E6969B}" destId="{75F4DA0F-AF46-4041-8113-94D098EC20D9}" srcOrd="1" destOrd="0" presId="urn:microsoft.com/office/officeart/2005/8/layout/hierarchy1"/>
    <dgm:cxn modelId="{468AB1B4-EE2B-4F15-B189-4164A2649B98}" type="presParOf" srcId="{75F4DA0F-AF46-4041-8113-94D098EC20D9}" destId="{11631282-5B1C-488E-A929-5A35B766C933}" srcOrd="0" destOrd="0" presId="urn:microsoft.com/office/officeart/2005/8/layout/hierarchy1"/>
    <dgm:cxn modelId="{AEFBD791-042D-404E-B4B1-EF8C953A672D}" type="presParOf" srcId="{75F4DA0F-AF46-4041-8113-94D098EC20D9}" destId="{B08DCD9E-8D9F-4635-8788-1CE5AFDCC841}" srcOrd="1" destOrd="0" presId="urn:microsoft.com/office/officeart/2005/8/layout/hierarchy1"/>
    <dgm:cxn modelId="{335DCA3C-D426-4515-96A3-C8905C7BBB0D}" type="presParOf" srcId="{B08DCD9E-8D9F-4635-8788-1CE5AFDCC841}" destId="{9EDC6CC2-4054-492D-A6BF-278E47FACA3D}" srcOrd="0" destOrd="0" presId="urn:microsoft.com/office/officeart/2005/8/layout/hierarchy1"/>
    <dgm:cxn modelId="{E241A9A2-8865-48B4-882E-82277AC72D7D}" type="presParOf" srcId="{9EDC6CC2-4054-492D-A6BF-278E47FACA3D}" destId="{2CEA7A75-51B8-48CB-AD7C-D039DF8B71F6}" srcOrd="0" destOrd="0" presId="urn:microsoft.com/office/officeart/2005/8/layout/hierarchy1"/>
    <dgm:cxn modelId="{A5EB5C21-3E64-4AB8-B4C4-F9017BDEC26C}" type="presParOf" srcId="{9EDC6CC2-4054-492D-A6BF-278E47FACA3D}" destId="{21FCDD5A-53B3-4CE6-9C23-2DC1218F642A}" srcOrd="1" destOrd="0" presId="urn:microsoft.com/office/officeart/2005/8/layout/hierarchy1"/>
    <dgm:cxn modelId="{3B76A5CE-F4CA-4142-B7E0-8223BCF4C365}" type="presParOf" srcId="{B08DCD9E-8D9F-4635-8788-1CE5AFDCC841}" destId="{BD83A567-B559-454B-9A3E-36ED3F41A0A8}" srcOrd="1" destOrd="0" presId="urn:microsoft.com/office/officeart/2005/8/layout/hierarchy1"/>
    <dgm:cxn modelId="{A23C9DD6-0EEE-475F-81DE-C6E2E5322C48}" type="presParOf" srcId="{BD83A567-B559-454B-9A3E-36ED3F41A0A8}" destId="{5BEA3B4E-0870-472C-AB95-4511AE332F08}" srcOrd="0" destOrd="0" presId="urn:microsoft.com/office/officeart/2005/8/layout/hierarchy1"/>
    <dgm:cxn modelId="{670FC66B-FF63-4627-AEBF-3140B5B8A1A2}" type="presParOf" srcId="{BD83A567-B559-454B-9A3E-36ED3F41A0A8}" destId="{3F323E1E-1D79-41C2-9401-153F5C338235}" srcOrd="1" destOrd="0" presId="urn:microsoft.com/office/officeart/2005/8/layout/hierarchy1"/>
    <dgm:cxn modelId="{19EF9D8B-3C2F-45D8-A858-1078D7C1195E}" type="presParOf" srcId="{3F323E1E-1D79-41C2-9401-153F5C338235}" destId="{E11E5359-23C2-47DC-B67F-963645DDF006}" srcOrd="0" destOrd="0" presId="urn:microsoft.com/office/officeart/2005/8/layout/hierarchy1"/>
    <dgm:cxn modelId="{F711E666-6C40-40CE-8977-DDD46DA09717}" type="presParOf" srcId="{E11E5359-23C2-47DC-B67F-963645DDF006}" destId="{C9A14665-6F41-4454-B393-50A9086D5E47}" srcOrd="0" destOrd="0" presId="urn:microsoft.com/office/officeart/2005/8/layout/hierarchy1"/>
    <dgm:cxn modelId="{AFDC0627-A0F2-4144-9543-21101EAAFD0F}" type="presParOf" srcId="{E11E5359-23C2-47DC-B67F-963645DDF006}" destId="{4958D18F-E8DE-4012-8C08-C16726C0C93C}" srcOrd="1" destOrd="0" presId="urn:microsoft.com/office/officeart/2005/8/layout/hierarchy1"/>
    <dgm:cxn modelId="{33BFBC85-4814-4E4E-BF02-81517B87454B}" type="presParOf" srcId="{3F323E1E-1D79-41C2-9401-153F5C338235}" destId="{34F59C70-7C43-4AAA-AC48-5C74E7EB7A33}" srcOrd="1" destOrd="0" presId="urn:microsoft.com/office/officeart/2005/8/layout/hierarchy1"/>
    <dgm:cxn modelId="{01DA8BF6-847B-4A43-977A-D34642C2B4BE}" type="presParOf" srcId="{34F59C70-7C43-4AAA-AC48-5C74E7EB7A33}" destId="{113AF087-67F7-4DEF-95BE-4CE23B670D4B}" srcOrd="0" destOrd="0" presId="urn:microsoft.com/office/officeart/2005/8/layout/hierarchy1"/>
    <dgm:cxn modelId="{77AB5F58-71C9-4FF6-9B5A-D05E51CCE594}" type="presParOf" srcId="{34F59C70-7C43-4AAA-AC48-5C74E7EB7A33}" destId="{666CC151-8CE6-4ACC-AA12-13FE3A9C637A}" srcOrd="1" destOrd="0" presId="urn:microsoft.com/office/officeart/2005/8/layout/hierarchy1"/>
    <dgm:cxn modelId="{7A202231-0E91-4F9D-B59A-719B09CF87EF}" type="presParOf" srcId="{666CC151-8CE6-4ACC-AA12-13FE3A9C637A}" destId="{837850DB-760E-4CF2-870A-4E1CCDA5DBAB}" srcOrd="0" destOrd="0" presId="urn:microsoft.com/office/officeart/2005/8/layout/hierarchy1"/>
    <dgm:cxn modelId="{A1C60FD2-416B-406B-BB0A-65597447F31A}" type="presParOf" srcId="{837850DB-760E-4CF2-870A-4E1CCDA5DBAB}" destId="{EADD7E5C-4857-4FE1-8AD3-5A253B9F3D22}" srcOrd="0" destOrd="0" presId="urn:microsoft.com/office/officeart/2005/8/layout/hierarchy1"/>
    <dgm:cxn modelId="{4BB3DF01-C2D3-4253-A7FC-A9A5CD48B7E2}" type="presParOf" srcId="{837850DB-760E-4CF2-870A-4E1CCDA5DBAB}" destId="{59117978-B211-4F39-9E61-8F139F19BDE5}" srcOrd="1" destOrd="0" presId="urn:microsoft.com/office/officeart/2005/8/layout/hierarchy1"/>
    <dgm:cxn modelId="{3F4C246D-A051-4647-BE77-9AEC3DB4430E}" type="presParOf" srcId="{666CC151-8CE6-4ACC-AA12-13FE3A9C637A}" destId="{2105A0AA-17D4-4A9B-9DC0-834DCCA685FC}" srcOrd="1" destOrd="0" presId="urn:microsoft.com/office/officeart/2005/8/layout/hierarchy1"/>
    <dgm:cxn modelId="{3E766A85-49B7-429A-AAA7-70FD7F132D96}" type="presParOf" srcId="{2105A0AA-17D4-4A9B-9DC0-834DCCA685FC}" destId="{AAEB89C5-90C2-4EE3-903C-170416162585}" srcOrd="0" destOrd="0" presId="urn:microsoft.com/office/officeart/2005/8/layout/hierarchy1"/>
    <dgm:cxn modelId="{FAC4A24B-282D-4652-987A-077EE1DBCB7E}" type="presParOf" srcId="{2105A0AA-17D4-4A9B-9DC0-834DCCA685FC}" destId="{51FB559C-1CB9-4CAE-927D-79B7CFB4D290}" srcOrd="1" destOrd="0" presId="urn:microsoft.com/office/officeart/2005/8/layout/hierarchy1"/>
    <dgm:cxn modelId="{A328BB4A-9AA6-41C8-A38E-A4F137B0A8FF}" type="presParOf" srcId="{51FB559C-1CB9-4CAE-927D-79B7CFB4D290}" destId="{EA4C396B-0122-4D08-8688-127D1B09E80C}" srcOrd="0" destOrd="0" presId="urn:microsoft.com/office/officeart/2005/8/layout/hierarchy1"/>
    <dgm:cxn modelId="{B717399E-6F67-4A41-95A7-C973EB8FD510}" type="presParOf" srcId="{EA4C396B-0122-4D08-8688-127D1B09E80C}" destId="{60E84DFB-22C0-402F-8899-2C06464BF2CA}" srcOrd="0" destOrd="0" presId="urn:microsoft.com/office/officeart/2005/8/layout/hierarchy1"/>
    <dgm:cxn modelId="{2BA79B98-CDBF-4AC6-B18B-27878CDBE106}" type="presParOf" srcId="{EA4C396B-0122-4D08-8688-127D1B09E80C}" destId="{A17481E2-C7FF-4762-AF7C-2B1B564649CC}" srcOrd="1" destOrd="0" presId="urn:microsoft.com/office/officeart/2005/8/layout/hierarchy1"/>
    <dgm:cxn modelId="{4B20F119-9207-457C-A447-85D944CBED6E}" type="presParOf" srcId="{51FB559C-1CB9-4CAE-927D-79B7CFB4D290}" destId="{381A614F-7741-4CD6-9E39-7248E1036C27}" srcOrd="1" destOrd="0" presId="urn:microsoft.com/office/officeart/2005/8/layout/hierarchy1"/>
    <dgm:cxn modelId="{81A8BF84-9598-4D7A-BDF9-A378AAF8F546}" type="presParOf" srcId="{381A614F-7741-4CD6-9E39-7248E1036C27}" destId="{58DFBF37-B881-4ADF-9A24-D07C0684FA01}" srcOrd="0" destOrd="0" presId="urn:microsoft.com/office/officeart/2005/8/layout/hierarchy1"/>
    <dgm:cxn modelId="{4A5A9182-AC1E-4967-BB09-F9BC23EC5002}" type="presParOf" srcId="{381A614F-7741-4CD6-9E39-7248E1036C27}" destId="{515146BA-AE60-4A1C-A643-F40DB57DF274}" srcOrd="1" destOrd="0" presId="urn:microsoft.com/office/officeart/2005/8/layout/hierarchy1"/>
    <dgm:cxn modelId="{9C237F6B-7E02-4AF2-B51B-5297AC05C395}" type="presParOf" srcId="{515146BA-AE60-4A1C-A643-F40DB57DF274}" destId="{A0FDCD54-6739-45B3-AAF8-B9DD5D6EEB39}" srcOrd="0" destOrd="0" presId="urn:microsoft.com/office/officeart/2005/8/layout/hierarchy1"/>
    <dgm:cxn modelId="{E292CADE-69E0-4CD1-88CE-7C5C4F0A8A9F}" type="presParOf" srcId="{A0FDCD54-6739-45B3-AAF8-B9DD5D6EEB39}" destId="{0DEBB780-CDDF-476B-9695-2FBBD6B88BCB}" srcOrd="0" destOrd="0" presId="urn:microsoft.com/office/officeart/2005/8/layout/hierarchy1"/>
    <dgm:cxn modelId="{7F297C64-EF56-4C2E-B251-B2E51AC96173}" type="presParOf" srcId="{A0FDCD54-6739-45B3-AAF8-B9DD5D6EEB39}" destId="{262BB9E7-9152-456C-A2F0-41EB2360DDDD}" srcOrd="1" destOrd="0" presId="urn:microsoft.com/office/officeart/2005/8/layout/hierarchy1"/>
    <dgm:cxn modelId="{AF2850F6-4C7A-423F-B1C1-E1A40E3F1694}" type="presParOf" srcId="{515146BA-AE60-4A1C-A643-F40DB57DF274}" destId="{F4637BA7-5B99-4E20-AC31-2ADC9F621B49}" srcOrd="1" destOrd="0" presId="urn:microsoft.com/office/officeart/2005/8/layout/hierarchy1"/>
    <dgm:cxn modelId="{031E2AB3-7950-4E8F-A286-A91277BC8A38}" type="presParOf" srcId="{75F4DA0F-AF46-4041-8113-94D098EC20D9}" destId="{F7D15606-1629-48D6-B1E3-E824D77AFE02}" srcOrd="2" destOrd="0" presId="urn:microsoft.com/office/officeart/2005/8/layout/hierarchy1"/>
    <dgm:cxn modelId="{21E7F328-2F70-4D12-A0FD-6FC6201168D7}" type="presParOf" srcId="{75F4DA0F-AF46-4041-8113-94D098EC20D9}" destId="{D07D2ABE-4A70-46FF-875E-C6DF30A50CCC}" srcOrd="3" destOrd="0" presId="urn:microsoft.com/office/officeart/2005/8/layout/hierarchy1"/>
    <dgm:cxn modelId="{BE892B81-CD02-4033-B0D4-67D432439BC4}" type="presParOf" srcId="{D07D2ABE-4A70-46FF-875E-C6DF30A50CCC}" destId="{38F68F24-A88C-46D4-A113-2BDDE69121D0}" srcOrd="0" destOrd="0" presId="urn:microsoft.com/office/officeart/2005/8/layout/hierarchy1"/>
    <dgm:cxn modelId="{36085FB9-A664-48A3-9294-719BD3887C15}" type="presParOf" srcId="{38F68F24-A88C-46D4-A113-2BDDE69121D0}" destId="{2E0867F1-2636-4A74-9705-7538BB303C09}" srcOrd="0" destOrd="0" presId="urn:microsoft.com/office/officeart/2005/8/layout/hierarchy1"/>
    <dgm:cxn modelId="{2BF090FC-310D-4C67-93EC-51177F1EA6DA}" type="presParOf" srcId="{38F68F24-A88C-46D4-A113-2BDDE69121D0}" destId="{E4C9BFFF-506B-48A9-92EE-343A59E7BA40}" srcOrd="1" destOrd="0" presId="urn:microsoft.com/office/officeart/2005/8/layout/hierarchy1"/>
    <dgm:cxn modelId="{722883A6-D9A4-4AD1-A28A-0CE5790AD7DC}" type="presParOf" srcId="{D07D2ABE-4A70-46FF-875E-C6DF30A50CCC}" destId="{4F61229B-E4F3-4155-BD2A-6D154C28A9E8}" srcOrd="1" destOrd="0" presId="urn:microsoft.com/office/officeart/2005/8/layout/hierarchy1"/>
    <dgm:cxn modelId="{36E91BCD-A670-42D1-8554-716526AAF054}" type="presParOf" srcId="{4F61229B-E4F3-4155-BD2A-6D154C28A9E8}" destId="{C04CE96A-735C-44BA-96D9-88F31406F2FA}" srcOrd="0" destOrd="0" presId="urn:microsoft.com/office/officeart/2005/8/layout/hierarchy1"/>
    <dgm:cxn modelId="{55229D8A-4862-41D9-80F9-9DCA535AF4EE}" type="presParOf" srcId="{4F61229B-E4F3-4155-BD2A-6D154C28A9E8}" destId="{DB9C6606-FD60-413F-A900-FF45C36E476F}" srcOrd="1" destOrd="0" presId="urn:microsoft.com/office/officeart/2005/8/layout/hierarchy1"/>
    <dgm:cxn modelId="{D41F1D86-3658-4101-83F9-F60C3F3F5C6D}" type="presParOf" srcId="{DB9C6606-FD60-413F-A900-FF45C36E476F}" destId="{3868A538-6BA4-4163-902D-487712EFC257}" srcOrd="0" destOrd="0" presId="urn:microsoft.com/office/officeart/2005/8/layout/hierarchy1"/>
    <dgm:cxn modelId="{A1D9449A-3F6E-4074-B597-18B414962BFB}" type="presParOf" srcId="{3868A538-6BA4-4163-902D-487712EFC257}" destId="{285B48F8-4FD0-495F-85AD-835E5C396F50}" srcOrd="0" destOrd="0" presId="urn:microsoft.com/office/officeart/2005/8/layout/hierarchy1"/>
    <dgm:cxn modelId="{4E232250-91A2-4391-9F94-76FD7E6279C3}" type="presParOf" srcId="{3868A538-6BA4-4163-902D-487712EFC257}" destId="{4FEC77C9-BC2D-4687-BE3C-F5C4C67C49C6}" srcOrd="1" destOrd="0" presId="urn:microsoft.com/office/officeart/2005/8/layout/hierarchy1"/>
    <dgm:cxn modelId="{796034F3-1E08-4087-BD70-2CD3CF355583}" type="presParOf" srcId="{DB9C6606-FD60-413F-A900-FF45C36E476F}" destId="{875CDEBE-54C6-42E3-9EB1-8EF9AD79ADD6}" srcOrd="1" destOrd="0" presId="urn:microsoft.com/office/officeart/2005/8/layout/hierarchy1"/>
    <dgm:cxn modelId="{66004AA5-8B34-400A-B190-9207FED1DB40}" type="presParOf" srcId="{875CDEBE-54C6-42E3-9EB1-8EF9AD79ADD6}" destId="{9C6115F5-6425-4D82-B43B-5D95DCA3142A}" srcOrd="0" destOrd="0" presId="urn:microsoft.com/office/officeart/2005/8/layout/hierarchy1"/>
    <dgm:cxn modelId="{02D7C0B3-6249-4895-B42E-7CB3F822D15A}" type="presParOf" srcId="{875CDEBE-54C6-42E3-9EB1-8EF9AD79ADD6}" destId="{C3AB6E6B-82FE-4294-B49A-60CA34A71C0D}" srcOrd="1" destOrd="0" presId="urn:microsoft.com/office/officeart/2005/8/layout/hierarchy1"/>
    <dgm:cxn modelId="{B2C9D144-230D-43C2-AF17-912A74226F2F}" type="presParOf" srcId="{C3AB6E6B-82FE-4294-B49A-60CA34A71C0D}" destId="{6B10C67A-A037-4E8C-BAAB-0B3C4E2C2ED1}" srcOrd="0" destOrd="0" presId="urn:microsoft.com/office/officeart/2005/8/layout/hierarchy1"/>
    <dgm:cxn modelId="{3916996F-03A0-4549-B8CB-993677E5DCA7}" type="presParOf" srcId="{6B10C67A-A037-4E8C-BAAB-0B3C4E2C2ED1}" destId="{CD38016C-B4B6-45B7-AFBD-5CF157E449CF}" srcOrd="0" destOrd="0" presId="urn:microsoft.com/office/officeart/2005/8/layout/hierarchy1"/>
    <dgm:cxn modelId="{04389E37-629F-4C06-98C7-6ED22DD276C8}" type="presParOf" srcId="{6B10C67A-A037-4E8C-BAAB-0B3C4E2C2ED1}" destId="{01BF47A4-1ECD-4407-86F9-EDB193C28305}" srcOrd="1" destOrd="0" presId="urn:microsoft.com/office/officeart/2005/8/layout/hierarchy1"/>
    <dgm:cxn modelId="{00D16039-0F5F-41CB-8F8C-DA96946352A0}" type="presParOf" srcId="{C3AB6E6B-82FE-4294-B49A-60CA34A71C0D}" destId="{94F6ECA9-55E3-4C71-9628-146D1DDF5AC4}" srcOrd="1" destOrd="0" presId="urn:microsoft.com/office/officeart/2005/8/layout/hierarchy1"/>
    <dgm:cxn modelId="{E2F6AE11-A6EE-479E-85DD-ED9A04DD78D5}" type="presParOf" srcId="{94F6ECA9-55E3-4C71-9628-146D1DDF5AC4}" destId="{D7D44F31-F130-400D-AFAB-BAB3553F3DA9}" srcOrd="0" destOrd="0" presId="urn:microsoft.com/office/officeart/2005/8/layout/hierarchy1"/>
    <dgm:cxn modelId="{BD04A8CF-9215-4BFE-B100-2E498190A22D}" type="presParOf" srcId="{94F6ECA9-55E3-4C71-9628-146D1DDF5AC4}" destId="{E8ABAF83-4CA7-4503-959C-12105129912E}" srcOrd="1" destOrd="0" presId="urn:microsoft.com/office/officeart/2005/8/layout/hierarchy1"/>
    <dgm:cxn modelId="{FFA8921A-849A-4093-97BE-20FCB103188B}" type="presParOf" srcId="{E8ABAF83-4CA7-4503-959C-12105129912E}" destId="{D33EC951-B7D7-4F0A-ADE6-7E0C39C705F7}" srcOrd="0" destOrd="0" presId="urn:microsoft.com/office/officeart/2005/8/layout/hierarchy1"/>
    <dgm:cxn modelId="{6A4B0E81-6736-41F4-92A0-B6528CF57A5B}" type="presParOf" srcId="{D33EC951-B7D7-4F0A-ADE6-7E0C39C705F7}" destId="{A39A3064-B99F-43B2-B4E2-45765E954D3A}" srcOrd="0" destOrd="0" presId="urn:microsoft.com/office/officeart/2005/8/layout/hierarchy1"/>
    <dgm:cxn modelId="{40C07E9A-75F9-404A-B8AE-21504BEFBAA3}" type="presParOf" srcId="{D33EC951-B7D7-4F0A-ADE6-7E0C39C705F7}" destId="{0F93A3B9-A30B-4017-A729-9C312F7646EC}" srcOrd="1" destOrd="0" presId="urn:microsoft.com/office/officeart/2005/8/layout/hierarchy1"/>
    <dgm:cxn modelId="{3CE29751-12E3-44A3-B5E0-4F70C933C036}" type="presParOf" srcId="{E8ABAF83-4CA7-4503-959C-12105129912E}" destId="{23729F47-801B-4C63-850C-BA2EADFE28AF}" srcOrd="1" destOrd="0" presId="urn:microsoft.com/office/officeart/2005/8/layout/hierarchy1"/>
    <dgm:cxn modelId="{FA0AF5F9-2D10-42D5-B816-39F06C06F4F5}" type="presParOf" srcId="{875CDEBE-54C6-42E3-9EB1-8EF9AD79ADD6}" destId="{B2C0B8AC-F850-453E-B3E4-CF38C7B43D0F}" srcOrd="2" destOrd="0" presId="urn:microsoft.com/office/officeart/2005/8/layout/hierarchy1"/>
    <dgm:cxn modelId="{E8AD742F-8EF1-43EB-A6A3-0B95AEBA3467}" type="presParOf" srcId="{875CDEBE-54C6-42E3-9EB1-8EF9AD79ADD6}" destId="{FDDE0097-1924-492B-9E45-8BB6FDCFEAEE}" srcOrd="3" destOrd="0" presId="urn:microsoft.com/office/officeart/2005/8/layout/hierarchy1"/>
    <dgm:cxn modelId="{7497F2D7-61E4-4AB5-9DB6-B1A6514773A0}" type="presParOf" srcId="{FDDE0097-1924-492B-9E45-8BB6FDCFEAEE}" destId="{A7DB2E66-AD5D-44E1-99EC-DEB0D4FA6018}" srcOrd="0" destOrd="0" presId="urn:microsoft.com/office/officeart/2005/8/layout/hierarchy1"/>
    <dgm:cxn modelId="{AC7B0D04-76D3-4EDC-AB6A-5E61C63F9EC5}" type="presParOf" srcId="{A7DB2E66-AD5D-44E1-99EC-DEB0D4FA6018}" destId="{7E78F6F4-F72A-4E6A-8C59-A0BED4EDE919}" srcOrd="0" destOrd="0" presId="urn:microsoft.com/office/officeart/2005/8/layout/hierarchy1"/>
    <dgm:cxn modelId="{6D0DCD09-62CB-4ECC-8E73-7AC260F02162}" type="presParOf" srcId="{A7DB2E66-AD5D-44E1-99EC-DEB0D4FA6018}" destId="{5331544F-A1C6-46D3-AA93-784F0426208D}" srcOrd="1" destOrd="0" presId="urn:microsoft.com/office/officeart/2005/8/layout/hierarchy1"/>
    <dgm:cxn modelId="{E1FD6357-85B1-4A2A-AFF3-22519C181C52}" type="presParOf" srcId="{FDDE0097-1924-492B-9E45-8BB6FDCFEAEE}" destId="{16F23BE2-591E-4C20-BD9E-54DA80952D69}" srcOrd="1" destOrd="0" presId="urn:microsoft.com/office/officeart/2005/8/layout/hierarchy1"/>
    <dgm:cxn modelId="{9A2ECB62-AA52-4E80-8A32-F6F6A68D8110}" type="presParOf" srcId="{16F23BE2-591E-4C20-BD9E-54DA80952D69}" destId="{441D3176-17A0-485B-A7A5-8038FEF85AB6}" srcOrd="0" destOrd="0" presId="urn:microsoft.com/office/officeart/2005/8/layout/hierarchy1"/>
    <dgm:cxn modelId="{E70A7BAD-5121-4EA2-BC88-387ED3B619E6}" type="presParOf" srcId="{16F23BE2-591E-4C20-BD9E-54DA80952D69}" destId="{4E34A869-6151-4EF5-8B45-1D4B07465F96}" srcOrd="1" destOrd="0" presId="urn:microsoft.com/office/officeart/2005/8/layout/hierarchy1"/>
    <dgm:cxn modelId="{930D7F43-8BD3-452A-BD26-988EAEAB1A77}" type="presParOf" srcId="{4E34A869-6151-4EF5-8B45-1D4B07465F96}" destId="{0AB3387F-4682-4B19-9861-0376A49E4365}" srcOrd="0" destOrd="0" presId="urn:microsoft.com/office/officeart/2005/8/layout/hierarchy1"/>
    <dgm:cxn modelId="{2EA86253-21E9-42B4-AD77-871B4D122B2C}" type="presParOf" srcId="{0AB3387F-4682-4B19-9861-0376A49E4365}" destId="{189846F9-9147-4C21-88DC-9A095B721A41}" srcOrd="0" destOrd="0" presId="urn:microsoft.com/office/officeart/2005/8/layout/hierarchy1"/>
    <dgm:cxn modelId="{1E05F910-D812-43B2-8584-EF3821F2920A}" type="presParOf" srcId="{0AB3387F-4682-4B19-9861-0376A49E4365}" destId="{716EA851-E6BC-4CB5-833A-845AC5E81BF9}" srcOrd="1" destOrd="0" presId="urn:microsoft.com/office/officeart/2005/8/layout/hierarchy1"/>
    <dgm:cxn modelId="{62B3A6EB-8D5E-4BA4-844D-88AF8F0C92B4}" type="presParOf" srcId="{4E34A869-6151-4EF5-8B45-1D4B07465F96}" destId="{1C413677-27C1-4559-A157-AFFC7F4912CE}" srcOrd="1" destOrd="0" presId="urn:microsoft.com/office/officeart/2005/8/layout/hierarchy1"/>
    <dgm:cxn modelId="{461FA3E0-1A19-4F3A-A271-73E50343B589}" type="presParOf" srcId="{875CDEBE-54C6-42E3-9EB1-8EF9AD79ADD6}" destId="{FE732EEF-7DE8-4CED-824B-0EBBD0D7690A}" srcOrd="4" destOrd="0" presId="urn:microsoft.com/office/officeart/2005/8/layout/hierarchy1"/>
    <dgm:cxn modelId="{61B6E21F-AB7E-4248-9F2D-44439BD24424}" type="presParOf" srcId="{875CDEBE-54C6-42E3-9EB1-8EF9AD79ADD6}" destId="{33C58984-C530-4570-8C20-88B82C13C314}" srcOrd="5" destOrd="0" presId="urn:microsoft.com/office/officeart/2005/8/layout/hierarchy1"/>
    <dgm:cxn modelId="{993E4FDE-83C7-4B6A-84DC-87F715D1D50A}" type="presParOf" srcId="{33C58984-C530-4570-8C20-88B82C13C314}" destId="{651C37B9-F527-4B04-9199-CD2AAD4ADE3D}" srcOrd="0" destOrd="0" presId="urn:microsoft.com/office/officeart/2005/8/layout/hierarchy1"/>
    <dgm:cxn modelId="{4069662C-EE48-4F7F-8C92-49600AEAFA05}" type="presParOf" srcId="{651C37B9-F527-4B04-9199-CD2AAD4ADE3D}" destId="{2E7922A9-814A-442A-867B-289613D5E26C}" srcOrd="0" destOrd="0" presId="urn:microsoft.com/office/officeart/2005/8/layout/hierarchy1"/>
    <dgm:cxn modelId="{F414222E-5344-42C4-B10C-E4EB0DA71625}" type="presParOf" srcId="{651C37B9-F527-4B04-9199-CD2AAD4ADE3D}" destId="{8091A28C-9A39-4070-97A7-EA20D429B0BF}" srcOrd="1" destOrd="0" presId="urn:microsoft.com/office/officeart/2005/8/layout/hierarchy1"/>
    <dgm:cxn modelId="{9B551FED-BDB2-4E93-8029-EDE8E4DCAA3D}" type="presParOf" srcId="{33C58984-C530-4570-8C20-88B82C13C314}" destId="{B9038F8E-CB58-4628-ACBA-EBD3B1F54E34}" srcOrd="1" destOrd="0" presId="urn:microsoft.com/office/officeart/2005/8/layout/hierarchy1"/>
    <dgm:cxn modelId="{9906EDCE-6AEC-4408-BF1C-FCB9799C9C41}" type="presParOf" srcId="{B9038F8E-CB58-4628-ACBA-EBD3B1F54E34}" destId="{91320DDA-78CE-48D0-B5A3-F73D7534D2B3}" srcOrd="0" destOrd="0" presId="urn:microsoft.com/office/officeart/2005/8/layout/hierarchy1"/>
    <dgm:cxn modelId="{4198324D-9245-4B15-92BD-9AC3CD75333D}" type="presParOf" srcId="{B9038F8E-CB58-4628-ACBA-EBD3B1F54E34}" destId="{4054100B-484C-48DD-B7BC-622B623CCAC1}" srcOrd="1" destOrd="0" presId="urn:microsoft.com/office/officeart/2005/8/layout/hierarchy1"/>
    <dgm:cxn modelId="{5D444E72-1EAC-4C03-943E-7D24938FD799}" type="presParOf" srcId="{4054100B-484C-48DD-B7BC-622B623CCAC1}" destId="{25B8DA34-3626-4507-9FA7-777605C02BF2}" srcOrd="0" destOrd="0" presId="urn:microsoft.com/office/officeart/2005/8/layout/hierarchy1"/>
    <dgm:cxn modelId="{EBFF902D-7AC0-480B-8A87-BF690448787E}" type="presParOf" srcId="{25B8DA34-3626-4507-9FA7-777605C02BF2}" destId="{69F85F0A-D318-46EC-B818-E10B3E0468FF}" srcOrd="0" destOrd="0" presId="urn:microsoft.com/office/officeart/2005/8/layout/hierarchy1"/>
    <dgm:cxn modelId="{38B5508C-A44F-4B59-8F2B-1E794B60C2B5}" type="presParOf" srcId="{25B8DA34-3626-4507-9FA7-777605C02BF2}" destId="{AB3AAE74-0246-4EA1-ACAF-EEEE0C0D575B}" srcOrd="1" destOrd="0" presId="urn:microsoft.com/office/officeart/2005/8/layout/hierarchy1"/>
    <dgm:cxn modelId="{0FE3EA60-45FF-446C-8093-2DA8EED2DD9B}" type="presParOf" srcId="{4054100B-484C-48DD-B7BC-622B623CCAC1}" destId="{63C3BAFC-E641-4993-91AC-2E32CC182747}" srcOrd="1" destOrd="0" presId="urn:microsoft.com/office/officeart/2005/8/layout/hierarchy1"/>
    <dgm:cxn modelId="{9FA3FB25-892F-4E50-9590-711F7EC2CB3C}" type="presParOf" srcId="{63C3BAFC-E641-4993-91AC-2E32CC182747}" destId="{01A8BE64-D25E-446E-941D-625CD979ED17}" srcOrd="0" destOrd="0" presId="urn:microsoft.com/office/officeart/2005/8/layout/hierarchy1"/>
    <dgm:cxn modelId="{569F8724-EF91-4F3F-B1DE-7E9A04C5CAA4}" type="presParOf" srcId="{63C3BAFC-E641-4993-91AC-2E32CC182747}" destId="{5BE9EFE8-D592-43D6-A56D-E2A9BD9CEBC9}" srcOrd="1" destOrd="0" presId="urn:microsoft.com/office/officeart/2005/8/layout/hierarchy1"/>
    <dgm:cxn modelId="{C35991B7-E0FE-4546-9EFE-54EA8FC8C979}" type="presParOf" srcId="{5BE9EFE8-D592-43D6-A56D-E2A9BD9CEBC9}" destId="{4312619F-A2CD-43C8-B764-DF494602A46B}" srcOrd="0" destOrd="0" presId="urn:microsoft.com/office/officeart/2005/8/layout/hierarchy1"/>
    <dgm:cxn modelId="{DD66A71B-39CD-432E-AB05-196B108D1FFA}" type="presParOf" srcId="{4312619F-A2CD-43C8-B764-DF494602A46B}" destId="{5D1EDF64-070C-4B12-A018-253ADD3A2415}" srcOrd="0" destOrd="0" presId="urn:microsoft.com/office/officeart/2005/8/layout/hierarchy1"/>
    <dgm:cxn modelId="{4C060C1C-4BB8-44CF-A751-09DEE01ED8F7}" type="presParOf" srcId="{4312619F-A2CD-43C8-B764-DF494602A46B}" destId="{7F47AC9F-028C-49C8-AC04-697063209613}" srcOrd="1" destOrd="0" presId="urn:microsoft.com/office/officeart/2005/8/layout/hierarchy1"/>
    <dgm:cxn modelId="{F4CC7110-D747-478E-9CF9-9022D28F724F}" type="presParOf" srcId="{5BE9EFE8-D592-43D6-A56D-E2A9BD9CEBC9}" destId="{75DBAD45-E3FF-409C-B130-C438CF7F649E}" srcOrd="1" destOrd="0" presId="urn:microsoft.com/office/officeart/2005/8/layout/hierarchy1"/>
    <dgm:cxn modelId="{D116FA89-0137-4B71-922B-8D77542D909F}" type="presParOf" srcId="{875CDEBE-54C6-42E3-9EB1-8EF9AD79ADD6}" destId="{46E9FC41-7CBE-4840-A94C-3E8683937831}" srcOrd="6" destOrd="0" presId="urn:microsoft.com/office/officeart/2005/8/layout/hierarchy1"/>
    <dgm:cxn modelId="{F4445F75-E56E-4985-9491-5857A4E369F6}" type="presParOf" srcId="{875CDEBE-54C6-42E3-9EB1-8EF9AD79ADD6}" destId="{12858FAD-DC34-4E1C-AC10-B3BAD101B138}" srcOrd="7" destOrd="0" presId="urn:microsoft.com/office/officeart/2005/8/layout/hierarchy1"/>
    <dgm:cxn modelId="{CEAECCC5-4411-4280-B91E-AC22D5E59788}" type="presParOf" srcId="{12858FAD-DC34-4E1C-AC10-B3BAD101B138}" destId="{4CB72260-781D-4ED1-A2A7-685EE726457E}" srcOrd="0" destOrd="0" presId="urn:microsoft.com/office/officeart/2005/8/layout/hierarchy1"/>
    <dgm:cxn modelId="{8C472689-D69F-40B1-A5FD-773C24FF7312}" type="presParOf" srcId="{4CB72260-781D-4ED1-A2A7-685EE726457E}" destId="{AC660FCC-A70C-4E29-ABDE-9B56048D351C}" srcOrd="0" destOrd="0" presId="urn:microsoft.com/office/officeart/2005/8/layout/hierarchy1"/>
    <dgm:cxn modelId="{A0AA4ADC-0CBE-41F1-A8AC-44F49CFAD758}" type="presParOf" srcId="{4CB72260-781D-4ED1-A2A7-685EE726457E}" destId="{1DE61240-6C83-468A-A85A-1F574BFBE538}" srcOrd="1" destOrd="0" presId="urn:microsoft.com/office/officeart/2005/8/layout/hierarchy1"/>
    <dgm:cxn modelId="{A8C5B7D2-B7DD-4872-A12E-A13F43E265D5}" type="presParOf" srcId="{12858FAD-DC34-4E1C-AC10-B3BAD101B138}" destId="{F1596A03-0572-47C4-9471-555F7A33E689}" srcOrd="1" destOrd="0" presId="urn:microsoft.com/office/officeart/2005/8/layout/hierarchy1"/>
    <dgm:cxn modelId="{63EC4E9A-3198-4607-BED9-B6F9C358C6EF}" type="presParOf" srcId="{F1596A03-0572-47C4-9471-555F7A33E689}" destId="{CAA9A21D-1AD8-4D7F-9054-905EA41E564F}" srcOrd="0" destOrd="0" presId="urn:microsoft.com/office/officeart/2005/8/layout/hierarchy1"/>
    <dgm:cxn modelId="{7F9C4F18-6232-4C77-BE0C-BC3CAD1B4380}" type="presParOf" srcId="{F1596A03-0572-47C4-9471-555F7A33E689}" destId="{4E945A1D-F94E-4AF6-A0A2-50307B66E63B}" srcOrd="1" destOrd="0" presId="urn:microsoft.com/office/officeart/2005/8/layout/hierarchy1"/>
    <dgm:cxn modelId="{2E86A043-9CF3-4AD2-88FE-BB82FD80DA12}" type="presParOf" srcId="{4E945A1D-F94E-4AF6-A0A2-50307B66E63B}" destId="{CE6BE784-3452-4437-B29F-A24607B0720D}" srcOrd="0" destOrd="0" presId="urn:microsoft.com/office/officeart/2005/8/layout/hierarchy1"/>
    <dgm:cxn modelId="{D66EB2C7-2CF4-41A6-8733-C1206E2993D2}" type="presParOf" srcId="{CE6BE784-3452-4437-B29F-A24607B0720D}" destId="{C9D5C6F7-8F77-453B-9AF3-614FE3442592}" srcOrd="0" destOrd="0" presId="urn:microsoft.com/office/officeart/2005/8/layout/hierarchy1"/>
    <dgm:cxn modelId="{36B3DC1E-ED0B-4D96-A9B1-AEF7014B9256}" type="presParOf" srcId="{CE6BE784-3452-4437-B29F-A24607B0720D}" destId="{2AD0CCF6-128E-47FB-B5AE-FA6E07FDA205}" srcOrd="1" destOrd="0" presId="urn:microsoft.com/office/officeart/2005/8/layout/hierarchy1"/>
    <dgm:cxn modelId="{1D1BC07F-295C-41D2-8612-6785DD12E421}" type="presParOf" srcId="{4E945A1D-F94E-4AF6-A0A2-50307B66E63B}" destId="{2D514044-5997-4770-AC06-92DD3DB120E1}" srcOrd="1" destOrd="0" presId="urn:microsoft.com/office/officeart/2005/8/layout/hierarchy1"/>
    <dgm:cxn modelId="{C2B4B46F-A2E5-45EE-9303-2E99AC69C9A2}" type="presParOf" srcId="{2D514044-5997-4770-AC06-92DD3DB120E1}" destId="{FAF761C9-402C-42CC-A83E-A44F864713BF}" srcOrd="0" destOrd="0" presId="urn:microsoft.com/office/officeart/2005/8/layout/hierarchy1"/>
    <dgm:cxn modelId="{E019A7E8-BEA4-4DC9-8053-F7F6CBB238FE}" type="presParOf" srcId="{2D514044-5997-4770-AC06-92DD3DB120E1}" destId="{DBDBE33F-58D8-40E2-9F6E-098C4EDB06C2}" srcOrd="1" destOrd="0" presId="urn:microsoft.com/office/officeart/2005/8/layout/hierarchy1"/>
    <dgm:cxn modelId="{1F6A02B5-D168-473B-B5A2-BEE1DE2DE909}" type="presParOf" srcId="{DBDBE33F-58D8-40E2-9F6E-098C4EDB06C2}" destId="{C4AE667B-531C-4F63-98A1-925C63F7B1E8}" srcOrd="0" destOrd="0" presId="urn:microsoft.com/office/officeart/2005/8/layout/hierarchy1"/>
    <dgm:cxn modelId="{6F7BF909-C534-401A-B09E-0F5AA0614D81}" type="presParOf" srcId="{C4AE667B-531C-4F63-98A1-925C63F7B1E8}" destId="{8F27BD9F-2429-4B94-9293-46B5115B3711}" srcOrd="0" destOrd="0" presId="urn:microsoft.com/office/officeart/2005/8/layout/hierarchy1"/>
    <dgm:cxn modelId="{3D2594F1-523D-4D3E-8116-BA97044A2060}" type="presParOf" srcId="{C4AE667B-531C-4F63-98A1-925C63F7B1E8}" destId="{8DED6A63-82F8-44B8-872F-CFA964414BCD}" srcOrd="1" destOrd="0" presId="urn:microsoft.com/office/officeart/2005/8/layout/hierarchy1"/>
    <dgm:cxn modelId="{35549619-B494-44B7-A96E-C89C6A954C9C}" type="presParOf" srcId="{DBDBE33F-58D8-40E2-9F6E-098C4EDB06C2}" destId="{3EBED552-BCAB-47A1-972B-D5E17A8F5AE6}" srcOrd="1" destOrd="0" presId="urn:microsoft.com/office/officeart/2005/8/layout/hierarchy1"/>
    <dgm:cxn modelId="{D883D6A4-C5DA-485C-9357-48CDB394F19F}" type="presParOf" srcId="{875CDEBE-54C6-42E3-9EB1-8EF9AD79ADD6}" destId="{AEB163CD-AEB9-423E-B6D9-EEF3D20EE811}" srcOrd="8" destOrd="0" presId="urn:microsoft.com/office/officeart/2005/8/layout/hierarchy1"/>
    <dgm:cxn modelId="{20BDB901-7DA6-4490-A42B-33E5876E9A05}" type="presParOf" srcId="{875CDEBE-54C6-42E3-9EB1-8EF9AD79ADD6}" destId="{99B3CFCC-B619-40A2-9F47-CCD82E200FC7}" srcOrd="9" destOrd="0" presId="urn:microsoft.com/office/officeart/2005/8/layout/hierarchy1"/>
    <dgm:cxn modelId="{AF239E01-45A9-4936-AB14-D47B07669A81}" type="presParOf" srcId="{99B3CFCC-B619-40A2-9F47-CCD82E200FC7}" destId="{064271A7-5385-490E-8DA2-5FAB4D211A3E}" srcOrd="0" destOrd="0" presId="urn:microsoft.com/office/officeart/2005/8/layout/hierarchy1"/>
    <dgm:cxn modelId="{E9067764-A376-40BD-8582-219E42AD638F}" type="presParOf" srcId="{064271A7-5385-490E-8DA2-5FAB4D211A3E}" destId="{6F28E4F0-8A10-4178-BDFB-713D67DAE591}" srcOrd="0" destOrd="0" presId="urn:microsoft.com/office/officeart/2005/8/layout/hierarchy1"/>
    <dgm:cxn modelId="{1A64A81D-E667-4C99-B585-9D04A72E541C}" type="presParOf" srcId="{064271A7-5385-490E-8DA2-5FAB4D211A3E}" destId="{C87EEB89-3BB0-43BC-BD89-FDE1C3DA6650}" srcOrd="1" destOrd="0" presId="urn:microsoft.com/office/officeart/2005/8/layout/hierarchy1"/>
    <dgm:cxn modelId="{34367138-4C13-4CFD-80C6-8AD149549C9D}" type="presParOf" srcId="{99B3CFCC-B619-40A2-9F47-CCD82E200FC7}" destId="{9231B763-1D01-4535-93E5-D97E37735230}" srcOrd="1" destOrd="0" presId="urn:microsoft.com/office/officeart/2005/8/layout/hierarchy1"/>
    <dgm:cxn modelId="{0D4401FB-3B31-4A91-8513-512181D10D56}" type="presParOf" srcId="{9231B763-1D01-4535-93E5-D97E37735230}" destId="{DBB7114F-F1C1-4714-B4B9-3E06C8DD0F63}" srcOrd="0" destOrd="0" presId="urn:microsoft.com/office/officeart/2005/8/layout/hierarchy1"/>
    <dgm:cxn modelId="{9CC11DD2-60BF-46EE-816B-D80E67BAB62D}" type="presParOf" srcId="{9231B763-1D01-4535-93E5-D97E37735230}" destId="{D02C59C6-7174-4E6A-9734-697C00AE5DEE}" srcOrd="1" destOrd="0" presId="urn:microsoft.com/office/officeart/2005/8/layout/hierarchy1"/>
    <dgm:cxn modelId="{3234A493-E852-457D-B4B5-5E36E25C078C}" type="presParOf" srcId="{D02C59C6-7174-4E6A-9734-697C00AE5DEE}" destId="{1995D8D7-A02C-4406-A98A-BE49AA33420B}" srcOrd="0" destOrd="0" presId="urn:microsoft.com/office/officeart/2005/8/layout/hierarchy1"/>
    <dgm:cxn modelId="{4829995C-1C03-42B6-A840-B7BBD6A791EA}" type="presParOf" srcId="{1995D8D7-A02C-4406-A98A-BE49AA33420B}" destId="{244DB4C8-CE7F-4BAC-BB99-28A290BC9F4E}" srcOrd="0" destOrd="0" presId="urn:microsoft.com/office/officeart/2005/8/layout/hierarchy1"/>
    <dgm:cxn modelId="{2E92713E-2DA8-4FDA-894B-36E2621D57D6}" type="presParOf" srcId="{1995D8D7-A02C-4406-A98A-BE49AA33420B}" destId="{6C301361-3988-4ED9-86D9-A474EA9B3C89}" srcOrd="1" destOrd="0" presId="urn:microsoft.com/office/officeart/2005/8/layout/hierarchy1"/>
    <dgm:cxn modelId="{2158B4D4-9A34-410D-98CC-8A21C685E831}" type="presParOf" srcId="{D02C59C6-7174-4E6A-9734-697C00AE5DEE}" destId="{4893F622-D81F-4D5F-8F27-BC3E74A98DA4}" srcOrd="1" destOrd="0" presId="urn:microsoft.com/office/officeart/2005/8/layout/hierarchy1"/>
    <dgm:cxn modelId="{502B6E8D-28C5-4CD1-B679-46E1A0E25BD4}" type="presParOf" srcId="{4893F622-D81F-4D5F-8F27-BC3E74A98DA4}" destId="{094ADD05-BBF7-40CC-8E81-035A16E6FD4A}" srcOrd="0" destOrd="0" presId="urn:microsoft.com/office/officeart/2005/8/layout/hierarchy1"/>
    <dgm:cxn modelId="{4FE042D5-54AF-49AA-843D-D2A4A5EBCA13}" type="presParOf" srcId="{4893F622-D81F-4D5F-8F27-BC3E74A98DA4}" destId="{1E0B7CEB-8748-4FD3-994A-7E4C2268EEAD}" srcOrd="1" destOrd="0" presId="urn:microsoft.com/office/officeart/2005/8/layout/hierarchy1"/>
    <dgm:cxn modelId="{4A1A77AD-5D38-4EF3-B8D7-6D6A478A4DD9}" type="presParOf" srcId="{1E0B7CEB-8748-4FD3-994A-7E4C2268EEAD}" destId="{D5CF2B94-4512-47F6-B0DE-8A6610F306FD}" srcOrd="0" destOrd="0" presId="urn:microsoft.com/office/officeart/2005/8/layout/hierarchy1"/>
    <dgm:cxn modelId="{E22B4DB0-DB47-4A09-84B9-6A9BFD3AC6CB}" type="presParOf" srcId="{D5CF2B94-4512-47F6-B0DE-8A6610F306FD}" destId="{B2262F5B-C350-4B93-9001-488D95E714E8}" srcOrd="0" destOrd="0" presId="urn:microsoft.com/office/officeart/2005/8/layout/hierarchy1"/>
    <dgm:cxn modelId="{54126C3E-FBA0-458F-9809-7DB9E1DC8551}" type="presParOf" srcId="{D5CF2B94-4512-47F6-B0DE-8A6610F306FD}" destId="{217F17D6-AD29-4D06-BEAC-DABE66299D8E}" srcOrd="1" destOrd="0" presId="urn:microsoft.com/office/officeart/2005/8/layout/hierarchy1"/>
    <dgm:cxn modelId="{D93E8A8D-D50E-4150-8B67-95BBF68F027E}" type="presParOf" srcId="{1E0B7CEB-8748-4FD3-994A-7E4C2268EEAD}" destId="{D388556C-F149-4DFD-8ED1-F1E3E8CA94F8}" srcOrd="1" destOrd="0" presId="urn:microsoft.com/office/officeart/2005/8/layout/hierarchy1"/>
    <dgm:cxn modelId="{76D88934-8C2A-493E-9D3C-F8DC050E1F63}" type="presParOf" srcId="{75F4DA0F-AF46-4041-8113-94D098EC20D9}" destId="{EE60EF42-B6A9-485B-9FEE-70294BA70CE1}" srcOrd="4" destOrd="0" presId="urn:microsoft.com/office/officeart/2005/8/layout/hierarchy1"/>
    <dgm:cxn modelId="{9BE7E1F1-D0F6-4535-99E3-FD512C8337D9}" type="presParOf" srcId="{75F4DA0F-AF46-4041-8113-94D098EC20D9}" destId="{B25BFCE4-D905-4841-A3D0-BF7E92724128}" srcOrd="5" destOrd="0" presId="urn:microsoft.com/office/officeart/2005/8/layout/hierarchy1"/>
    <dgm:cxn modelId="{A39916C1-00A4-4BBF-B6ED-306ED9C9AD85}" type="presParOf" srcId="{B25BFCE4-D905-4841-A3D0-BF7E92724128}" destId="{9A883CE4-489C-48DC-B4D0-00721877F3C0}" srcOrd="0" destOrd="0" presId="urn:microsoft.com/office/officeart/2005/8/layout/hierarchy1"/>
    <dgm:cxn modelId="{C3C6EA6C-4A36-4BFE-9A14-475F9A921B9E}" type="presParOf" srcId="{9A883CE4-489C-48DC-B4D0-00721877F3C0}" destId="{C9856A57-91D5-444C-9F5C-1D180B2E4F5D}" srcOrd="0" destOrd="0" presId="urn:microsoft.com/office/officeart/2005/8/layout/hierarchy1"/>
    <dgm:cxn modelId="{927060C2-B148-4003-B9A4-32DC4AC9E818}" type="presParOf" srcId="{9A883CE4-489C-48DC-B4D0-00721877F3C0}" destId="{55FDC075-0204-4ADD-B264-488EF32DC79D}" srcOrd="1" destOrd="0" presId="urn:microsoft.com/office/officeart/2005/8/layout/hierarchy1"/>
    <dgm:cxn modelId="{F79C26F4-0A00-4444-875A-B63739E10BDD}" type="presParOf" srcId="{B25BFCE4-D905-4841-A3D0-BF7E92724128}" destId="{96051CB9-4B7A-4F2D-8503-D4015062AAA5}" srcOrd="1" destOrd="0" presId="urn:microsoft.com/office/officeart/2005/8/layout/hierarchy1"/>
    <dgm:cxn modelId="{D1ADD860-B882-4042-A77F-4FE7317436C2}" type="presParOf" srcId="{96051CB9-4B7A-4F2D-8503-D4015062AAA5}" destId="{73399A28-039C-4C6A-B768-D55C675950B3}" srcOrd="0" destOrd="0" presId="urn:microsoft.com/office/officeart/2005/8/layout/hierarchy1"/>
    <dgm:cxn modelId="{1DB9F577-42D5-491D-A0D2-90BAB6EDF963}" type="presParOf" srcId="{96051CB9-4B7A-4F2D-8503-D4015062AAA5}" destId="{F8618D04-5CFE-45B2-8745-8E062C0CFF61}" srcOrd="1" destOrd="0" presId="urn:microsoft.com/office/officeart/2005/8/layout/hierarchy1"/>
    <dgm:cxn modelId="{415F3397-837C-437E-AA66-B10BB419A529}" type="presParOf" srcId="{F8618D04-5CFE-45B2-8745-8E062C0CFF61}" destId="{C2E89656-2E3F-4412-939A-645E84FE7D9E}" srcOrd="0" destOrd="0" presId="urn:microsoft.com/office/officeart/2005/8/layout/hierarchy1"/>
    <dgm:cxn modelId="{1BF3EEBF-2C05-49D7-844F-ED681F721438}" type="presParOf" srcId="{C2E89656-2E3F-4412-939A-645E84FE7D9E}" destId="{C65F9440-3064-482D-9AA3-DE0CEA4F34A7}" srcOrd="0" destOrd="0" presId="urn:microsoft.com/office/officeart/2005/8/layout/hierarchy1"/>
    <dgm:cxn modelId="{03C6D83B-131C-48DA-95F9-C8ABF6D7801B}" type="presParOf" srcId="{C2E89656-2E3F-4412-939A-645E84FE7D9E}" destId="{3C2800C1-8D24-4A8C-98A2-3B22C970F473}" srcOrd="1" destOrd="0" presId="urn:microsoft.com/office/officeart/2005/8/layout/hierarchy1"/>
    <dgm:cxn modelId="{2F4259E2-D3FF-4B61-880A-F3C9D052859F}" type="presParOf" srcId="{F8618D04-5CFE-45B2-8745-8E062C0CFF61}" destId="{28394822-181A-4C98-9F5C-920C9EA5A6E1}" srcOrd="1" destOrd="0" presId="urn:microsoft.com/office/officeart/2005/8/layout/hierarchy1"/>
  </dgm:cxnLst>
  <dgm:bg>
    <a:blipFill>
      <a:blip xmlns:r="http://schemas.openxmlformats.org/officeDocument/2006/relationships" r:embed="rId1"/>
      <a:tile tx="0" ty="0" sx="100000" sy="100000" flip="none" algn="tl"/>
    </a:blipFill>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2:44.890"/>
    </inkml:context>
    <inkml:brush xml:id="br0">
      <inkml:brushProperty name="width" value="0.05" units="cm"/>
      <inkml:brushProperty name="height" value="0.05" units="cm"/>
      <inkml:brushProperty name="fitToCurve" value="1"/>
    </inkml:brush>
  </inkml:definitions>
  <inkml:trace contextRef="#ctx0" brushRef="#br0">0 52 0,'76'0'203,"-38"0"-203,37-38 15,-37 38-15,-38 0 16,38 0-16,0 0 15,0 0-15,-38 0 16,38 0-16,0 0 16,0 0-1,-38 0-15,38 0 47,0 0-16,-1 0-15,-37 0-16,38 0 15,38 0 1,-38 0 31,-38 0-47,38 0 15,-38 0-15,38 0 16,-38 0-16,38 0 16,0 0-1,0 0 16,-38 0-15,75 38 0,-75-38-1,38 0 1,-38 0-1,38 0 1,0 0-16,0 0 16,-38 0-1,38 0 1,0 0-16,38 0 15,-76 0 1,38 0 0,0 0-16,-1 0 31,-37 0-16,38 0-15,0 0 16,0 0-16,-38 0 16,38 0-16,38 0 15,-76 0-15,76 0 16,-38 0-16,-38 0 15,75 0-15,-37 0 16,0 0-16,0 0 16,-38 0-16,38 0 15,0 0 1,0 0-1,-38 0-15,38 0 16,0 0-16,0 0 31,-38 0-31,38 0 31,37 0-15,-75 0 0,38 0-1,0 0 1,-38 0-1,38 0-15,-38 0 16,38 0 0,38 0-1,-38 0 1,-38 0-16,38 0 31,38 0-31,-76 0 16,37 0-16,1 0 15,0 0 1,76 0-1,-114 38-15,38-38 16,-38 0-16,76 0 16,-38 0-16,-38 0 15,75 38-15,-75-38 16,38 0-16,-38 0 15,76 0-15,-38 0 16,0 0-16,0 0 16,-38 0-16,38 0 31,0 0-16,0 0 1,-38 0 15</inkml:trace>
</inkml:ink>
</file>

<file path=ppt/ink/ink10.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4:06.850"/>
    </inkml:context>
    <inkml:brush xml:id="br0">
      <inkml:brushProperty name="width" value="0.05" units="cm"/>
      <inkml:brushProperty name="height" value="0.05" units="cm"/>
      <inkml:brushProperty name="fitToCurve" value="1"/>
    </inkml:brush>
  </inkml:definitions>
  <inkml:trace contextRef="#ctx0" brushRef="#br0">0 99 0,'0'0'250,"29"0"-250,1 0 15,-30 0-15,59 0 16,-30 0 0,-29 0-1,30 0 1,-1 0-1,1 0-15,-30 0 78,29 0-62,1 0 0,-1 0-16,-29 0 15,60 0 1,-31 0-1,-29 0 1,30 0 0,-1 0-1,1 0 1,-30 0-1,29 0 1,1 0 0,29 0 15,-59 0-16,29 0 1,30 0 0,-59 0-16,59 0 15,-59 0 16,30 0-31,-30 0 16,59 0 0,-59 0-16,30 0 15,-30 0 1,59 0-1,-59 0 1,29 0 0,-29 0-1,59 0-15,-59 0 16,30 0-1,-30 0-15,59 0 16,-59 0-16,29 0 16,30 0-16,-59 0 15,30 0-15,-30 0 16,59 0-16,-59 0 15,30 0-15,-30 0 16,59 0 0,-30 0 15,1 0-31,-1 0 15,-29 0 1,30 0 0,-30 0-1,59 0 1,-59 0-1,29 0 17,-29 0-32,60 0 15,-60 0-15,29 0 16,1 0-1,-1 0-15,1 0 16,-1 0 0,1 0-16,-30 0 15,29 0 1,1 0-16,29 0 15,-30 0 1,30 0 0,-29 0-1,29 0-15,-59 0 31,30 0-31,-30 0 16,59-30 0,-30 30 15,1 0-16,-1 0 1,1 0 0,-1 0-1,1-29 1,-1 29-16,-29 0 15,30 0 1,-1 0-16,1 0 16,-30 0-1,30 0-15,-1 0 16,1 0-1,-30 0 1,29 0-16,1 0 16,-1 0-1,-29 0-15,30 0 16,-1 0-16,1 0 15,-30 0-15,29 0 16,1 0-16,-1 0 16,-29 0-16,30 0 15,29 0 16,-29 0-15,-1 0 0,30 0-1,-59 0 1,30 0-1,-1 0-15,1 0 16,29 0 0,-30 0-16,-29 0 15,59 0-15,-59 0 16,60 0-1,-31 0 1,-29 0-16,30 0 16,-1 0-16,30 0 15,-59 0-15,30 0 16,-1 0-1,1 0-15,-30 0 16,29 0-16,1 0 16,-30 0-16,29 0 15,1 0 1,-1 0-16,-29 0 15,30 0 1,0 0-16,-1 0 16,1 0-16,-1 0 15,1 0 1,-1 0-16,1 0 15,-1 0-15,1 0 16,-1 0-16,30 0 16,-29 0-16,29 0 15,-29 0-15,-30 0 16,59 0-16,-30 0 15,30 0-15,-29 0 16,-30 0-16,29 0 16,30 0-16,-59 0 15,59 0-15,-29 0 16,0 0-1,-1 0 1,1 0-16,-1 0 31,-29 0-15,30 0-1,-1 0 1,1 0-16,-30 0 16,29 0 15,1 0-16,-1 0 17,-29 0-1,30 0 0</inkml:trace>
</inkml:ink>
</file>

<file path=ppt/ink/ink1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4:12.788"/>
    </inkml:context>
    <inkml:brush xml:id="br0">
      <inkml:brushProperty name="width" value="0.05" units="cm"/>
      <inkml:brushProperty name="height" value="0.05" units="cm"/>
      <inkml:brushProperty name="fitToCurve" value="1"/>
    </inkml:brush>
  </inkml:definitions>
  <inkml:trace contextRef="#ctx0" brushRef="#br0">0 30 0,'0'-30'125,"29"30"-109,31 0-16,-60 0 15,29 0 1,30 0-16,-29 0 15,-1 0 1,1 0-16,-30 0 16,29 0-16,30 0 15,-29 0 16,-1 0-31,1 0 16,-1 0 15,-29 0 0,30 0-15,0 0 0,-1 0-16,-29 0 31,30 0-31,-1 0 15,1 0-15,-1 0 16,30 0 0,-29 30-1,-30-30 1,29 0-1,1 0-15,-1 0 16,-29 0-16,30 0 16,-30 0-16,29 0 15,1 0-15,-30 0 16,30 0-1,-1 0-15,60 0 16,-60 59-16,1-59 16,-1 0-1,-29 0-15,30 0 16,-1 0-16,1 0 15,-30 0-15,29 29 16,1-29 0,0 0-1,-30 0-15,29 0 16,1 0-16,-1 0 15,-29 0 1,30 0-16,-1 0 16,1 0-16,-30 0 15,59 0-15,-30 0 16,1 0-1,-1 0 1,1 0 0,-1 0-1,-29 0 1,30 0-1,29 0-15,-59 0 16,30 0-16,58 59 16,-58-59-1,-1 0-15,30 0 31,0 0-31,-29 0 16,29 0 0,-59 0-1,30 0-15,-30 0 16,59 0-1,-59 0-15,29 0 16,-29 0-16,30 0 16,-1 0-16,1 0 15,29 0 1,-59 0-1,29 0-15,-29 0 16,59 0-16,-59 0 16,30 0-1,29 0-15,-59 0 16,30 0-16,-30 0 15,59 0-15,-59 0 16,29 0 0,-29 0-16,59 0 15,-59 0 1,30 0-16,29 0 0,-59 0 15,29 0 1,1 0-16,-1 0 16,-29 0-1,30 0 1,0 0-16,29 0 15,-59 0 1,29 0-16,1 0 16,-1 0-16,30 0 46,-29 0-30,-1 0-16,-29 0 16,30 0-1,-1 0-15,1 0 16,-30 0-16,29 0 15,1 0-15,0 0 16,-30 0 0,29 0-1,30 0-15,-59 0 16,59 0-16,-29 0 15,-30 0-15,29 0 16,1 0-16,-1 0 16,-29 0-1,59 0-15,-29 0 16,0 0-1,-1 0-15,-29 0 16,30 0-16,29 0 16,-30 0-1,1 0 1,-1 0-1,1 0 1,-30 0 0,29 0-1,1 0 1,-1 0-1,-29 0-15,30 0 16,-1 0 0,1 0-1,0 0 1,-1 0-16,1 0 15,-1 0 1,1 0 0,-1 0-1,-29 0 1,30 0-16,-1 0 15,1 0-15,-30 0 16,29 0-16,1 0 16,29-29-1</inkml:trace>
</inkml:ink>
</file>

<file path=ppt/ink/ink1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4:17.505"/>
    </inkml:context>
    <inkml:brush xml:id="br0">
      <inkml:brushProperty name="width" value="0.05" units="cm"/>
      <inkml:brushProperty name="height" value="0.05" units="cm"/>
      <inkml:brushProperty name="fitToCurve" value="1"/>
    </inkml:brush>
  </inkml:definitions>
  <inkml:trace contextRef="#ctx0" brushRef="#br0">0 75 0,'0'0'218,"0"0"-218,89-30 16,-30 30-16,0-29 15,-29 29-15,-1 0 16,-29 0-16,30 0 16,-1 0 15,1 0-16,-30 0 1,29 0 0,1 0-1,-1 0-15,-29 0 16,30 0 15,-1 0-31,1 0 16,-30 0-1,29 0-15,1 0 16,-30 0-1,30 0 1,-30 0-16,29 0 16,1 0-16,-1 0 15,1 0-15,-1 0 16,30 0-16,-29 0 15,-1 0-15,1 0 16,-1 0-16,-29 0 16,30 0-1,29 0 1,-59 29-1,30-29 1,-1 0 0,1 0 15,-30 0 31,29 0-31,1 0 1,-1 0-17,-29 0 1,59 0 15,-29 0-31,29 0 16,-59 0-16,29 0 15,30 0-15,-59 0 16,30 0-16,29 0 15,-29 0-15,-30 0 16,29 0-16,1 0 16,-1 0-16,-29 0 15,30 0-15,-1 0 16,1 0-1,-30 0 1,29 0 15,1 0 0,-1 0 188,-29 0 30,30 0-233,-30 0 0,30 30-16,-30-30 15,29 0 1,1 0-1,-1 0 48</inkml:trace>
  <inkml:trace contextRef="#ctx0" brushRef="#br0" timeOffset="4187.657">916-427 0,'29'0'281,"90"-59"-265,-119 59-1,29 0-15,1 0 16,-1 0-1,-29 0 1,30 0 15,-1 0-31,1 0 16,-30 0 15,29 0-15,1 0-1,-1 0 1,-29 0-1,30 0 1,-1 0 0,1 0-1,-30 0 16,29 0-15,1 0 15,0 0-15,-30 0-16,29 0 31,1 0 0,-30 0 0,29 0 1311,30 0-1342,-29 0 16,29 0-16,0 0 15,0 0-15,-29-30 16,-1 30-16,1 0 15,-1 0-15,-29 0 16,30 0 0,-1 0-1,1 0 1,-30 0-1,29 0 1,1 0 0,-1 0-1,-29 0 1,30 0-16,-1 0 15,1 0 1,-30 0 0,29 0-16,1 0 15,0 0 1,-30 0-16,29 0 15,1 0 1,-1 0 0,-29 0-16,30 0 15,-1 0-15,1 0 16,-30 0-16,29 0 15,1 0-15,-1 0 16,-29 0-16,59 0 16,-29 0-1,-30 0 1,29 0-1,31 0-15,-60 0 16,29 0-16,1 0 16,-1 0-1,-29 0-15,30 0 16,-1 0-1,1 0 1,-30 0-16,29 0 16,1 0-16,-1 0 31,-29 0-31,30 0 15,-1 0 1,1 0-16,-30 0 16,30 0-16,-1 0 15,1 0-15,-30 0 16,29 0-1,1 0-15,-1 0 16,-29 0-16,30 0 16,-1 0-16,1 0 15,-30 0-15,29 0 16,1 0-16,-1 0 31,-29 0 0,30 0-15,-1 0-16,1 0 15,-30 0 1,30 0 15</inkml:trace>
</inkml:ink>
</file>

<file path=ppt/ink/ink13.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4:25.989"/>
    </inkml:context>
    <inkml:brush xml:id="br0">
      <inkml:brushProperty name="width" value="0.05" units="cm"/>
      <inkml:brushProperty name="height" value="0.05" units="cm"/>
      <inkml:brushProperty name="fitToCurve" value="1"/>
    </inkml:brush>
  </inkml:definitions>
  <inkml:trace contextRef="#ctx0" brushRef="#br0">0 44 0,'0'-29'172,"29"29"-172,60 0 16,29 0-16,59 0 15,-88 0-15,29 0 16,-89 0-16,31 0 15,-60 0-15,59 0 16,-30 0-16,1 0 16,-1 0-1,1 0-15,-1 0 16,-29 0-16,30 0 15,29 0 1,-59 0 0,29 0-1,1 0-15,-1 0 16,-29 0-16,30 0 15,0 0 1,-1 0-16,1 0 16,-1 0-16,1 0 15,-30 0-15,29 0 16,1 0-16,-1 0 15,-29 0-15,30 0 16,-1 0-16,1 0 16,-30 0-1,59 0-15,-29 0 16,-30 0-16,29 0 15,1 0-15,-1 0 16,-29 29-16,30-29 16,-1 0-16,1 0 15,-30 0 1,29 0-1,1 0-15,29 0 16,-59 0 0,29 0-16,1 0 15,-1 0-15,-29 0 16,30 0-1,0 0 1,-1 0-16,-29 0 16,30 0-16,-1 0 15,1 0 16,29 0-31,-59 0 16,29 0-16,-29 0 16,59 0-16,-59 0 15,30 0-15,29 0 16,-59 0-16,29 0 15,-29 0-15,60 0 188</inkml:trace>
</inkml:ink>
</file>

<file path=ppt/ink/ink14.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4:37.505"/>
    </inkml:context>
    <inkml:brush xml:id="br0">
      <inkml:brushProperty name="width" value="0.05" units="cm"/>
      <inkml:brushProperty name="height" value="0.05" units="cm"/>
      <inkml:brushProperty name="fitToCurve" value="1"/>
    </inkml:brush>
  </inkml:definitions>
  <inkml:trace contextRef="#ctx0" brushRef="#br0">0 18 0,'29'0'359,"30"0"-344,60 29-15,-90-29 16,-29 0-16,59 0 15,-29 0 1,-1 0-16,1 30 16,-30-30-1,29 0 32,1 0-47,-1 0 16,-29 0 15,30 0-31,0 0 15,-1 0 1,-29 0 0,30 0-1,-1 0 1,1 0-16,-30 0 15,59 29 1,-30-29 0,1 0-1,-30 0 1,29 30-1,1-30 1,-1 0 15,-29 0 0,30 0-15,29 0-16,-59 0 16,30 0-1,-1 0 1,1 0-16,-30 0 15,29 0 1,1 0 0,-1 0-1,-29 0 1,30 0-16,-1 0 15,1 0-15,-30 0 16,29-30-16,-29 1 16,30 29-1,-1 0-15,1 0 16,-1 0-1,1 0 17,-30 0-17,30 0 1,-1 0-1,1-30 1,-30 30-16,29 0 31,1 0-15,-1 0-1,-29 0 1,30 0-16,-1 0 31,1 0-15,-30 0-16,29 0 15,1 0 1,-1 0-16,-29 0 16,30 0-16,0 0 15,-1 0-15,-29 0 16,59 0-16,-29 0 15,-30 0-15,59 0 16,0 0 0,-59 0-16,29 0 0,1 0 15,-1 0 1,-29 0-1,30 0-15,29 0 16,0 0 0,-29 0-1,-30 0-15,59 0 16,-30 0-1,-29 0-15,30 0 16,-1 0 0,1 0-16,-30 0 15,59 0 1,-30 0-16,-29 0 15,30 0-15,29 0 16,-29 0-16,-30 0 16,29 0-16,30 0 15,-59 0 1,30 0-1,-1 0 1,1 0-16,29 0 16,-59 0-1,29 0-15,30 0 16,-59 0-1,30 0-15,-30 0 0,59 0 16,-59 0 0,30 0-1,-30 0-15,59 0 16,-59 0-1,59 0-15,-30 0 16,-29 0 0,30 0-16,-1 0 15,1 0-15,-30 0 31,29 0-15,1 0 15,-1 0-15,-29 0-16</inkml:trace>
</inkml:ink>
</file>

<file path=ppt/ink/ink15.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4:41.211"/>
    </inkml:context>
    <inkml:brush xml:id="br0">
      <inkml:brushProperty name="width" value="0.05" units="cm"/>
      <inkml:brushProperty name="height" value="0.05" units="cm"/>
      <inkml:brushProperty name="fitToCurve" value="1"/>
    </inkml:brush>
  </inkml:definitions>
  <inkml:trace contextRef="#ctx0" brushRef="#br0">0 0 0,'29'30'312,"-29"-30"-312,30 0 16,-1 0-1,1 0 1,-30 0-16,29 0 16,-29 0 15,59 0-16,-59 0 1,30 0 0,29 0-16,-59 0 15,29 0-15,30 0 16,-29 0-1,-30 0 17,30 0-17,-1 0-15,1 0 31,-30 0-31,29 0 16,1 0 0,-1 0-1,-29 0 1,30 0-1,29 0-15,-59 0 16,29 29 0,-29-29-1,30 0 1,-1 0 15,-29 0-15,30 0-16,-1 0 15,1 0-15,-30 0 16,30 0-16,29 0 15,-59 0 17,29 0-32,30 0 0,-59 0 15,30 30-15,-1-30 16,1 0-16,-30 0 15,29 0-15,1 0 16,-1 0-16,-29 0 16,30 0-16,0 0 15,-1 0 1,-29 0-1,30 0-15,-1 0 16,1 0 0,-30 0-16,29 0 15,1 0-15,-1 0 16,-29 0-1,89 0 17,-60-30-17,-29 30 1,30 0-16,-30 0 15,29-29 48,1-1-32</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2:46.741"/>
    </inkml:context>
    <inkml:brush xml:id="br0">
      <inkml:brushProperty name="width" value="0.05" units="cm"/>
      <inkml:brushProperty name="height" value="0.05" units="cm"/>
      <inkml:brushProperty name="fitToCurve" value="1"/>
    </inkml:brush>
  </inkml:definitions>
  <inkml:trace contextRef="#ctx0" brushRef="#br0">0 0 0,'75'0'63,"-37"0"-48,0 0 1,-38 0-16,38 0 15,0 0 1,0 0-16,-38 0 16,38 0-1,0 0-15,0 0 16,0 0-1,0 0-15,-1 0 16,-37 0-16,38 0 16,0 0 15,0 0-16,-38 0 1,38 0-16,0 0 16,0 0-1,-38 0 16,38 0-31,38 0 16,-76 0 0,38 0-16,-1 0 15,1 0-15,-38 0 16,38 0-16,0 0 15,0 0 1,-38 0-16,38 0 16,0 0-16,-38 0 15,38 0-15,-38 0 16,38 0-16,0 0 15,0 0-15,-38 0 16,37 0 0,1 0 15,0 0-31,-38 0 15,38 0-15,0 0 16,0 0-16,-38 0 16,76 0-16,-38 0 15,0 0-15,0 0 16,-1 0-16,-37 0 15,38 0-15,0 0 16,0 0-16,0 0 16,0 0-1,0 0 1</inkml:trace>
</inkml:ink>
</file>

<file path=ppt/ink/ink3.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2:49.551"/>
    </inkml:context>
    <inkml:brush xml:id="br0">
      <inkml:brushProperty name="width" value="0.05" units="cm"/>
      <inkml:brushProperty name="height" value="0.05" units="cm"/>
      <inkml:brushProperty name="fitToCurve" value="1"/>
    </inkml:brush>
  </inkml:definitions>
  <inkml:trace contextRef="#ctx0" brushRef="#br0">0 76 0,'0'-38'219,"38"38"-204,-38 0 1,38 0 0,0 0-1,0 0 1,-38 0-16,38 0 15,0 0 1,0 0-16,-38 0 16,38 0-16,38 0 15,-76 0 1,38 0-16,-1 0 15,1 0-15,-38 0 16,76 0 0,-38 0-1,76 0 1,-114 0-1,38 0 1,-38 0-16,76 0 16,-39 0-1,1 0 1,38 0-16,-38 0 15,0 0-15,0 0 16,-38 0 0,38 0-16,38 0 15,-76 0 1,38 0-16,-1 0 15,1 0-15,-38 0 16,38 0 0,0 0-16,0 0 15,-38 0-15,38 0 16,0 0-16,0 0 15,0 0-15,38 0 16,-39 0-16,39 0 16,-38 0-16,38 0 15,0 0-15,38 0 16,-77 0-16,39 0 15,38 0-15,-76 0 16,0 0-16,0 0 16,0 0-1,-38 0-15,75 0 16,-37 0-1,0 0-15,-38 0 16,38 0 0,0 0-1,0 0 16,-38 0-15,38 0 0,0 0-1,0 0 1,-38 0 15,38-38-15</inkml:trace>
</inkml:ink>
</file>

<file path=ppt/ink/ink4.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3:34.757"/>
    </inkml:context>
    <inkml:brush xml:id="br0">
      <inkml:brushProperty name="width" value="0.05" units="cm"/>
      <inkml:brushProperty name="height" value="0.05" units="cm"/>
      <inkml:brushProperty name="fitToCurve" value="1"/>
    </inkml:brush>
  </inkml:definitions>
  <inkml:trace contextRef="#ctx0" brushRef="#br0">0 89 0,'0'0'156,"29"0"-141,-29 0 1,59 0 0,1 0-1,-60 0-15,29 0 16,1 0-1,-1 0 1,-29 0-16,30 0 16,-1 0 15,1 0-31,-30 0 15,29-30 1,-29 30 31,30 0-32,-1 0 1,-29 0 15,30 0 0,-1 0-31,1 0 16,29 0 0,-59 0 15,30 0-16,-30 0 17,29 0-32,-29 0 15,30 0 16,-1 0-15,-29 0 0,30 0-1,29 30 1,-59-30-1,59 0 17,-59 0-17,29 0 1,-29 0 15,59 0 0,-59 0-15,30 0-1,-30 0 1,59 0 0,-59 29-1,30-29 1,-30 0-1,59 0 1,-59 0 0,29 0-1,-29 0 1,59 0-16,-59 0 15,30 0 17,-30 0-32,59 0 15,-59 0 16,29 0-15,-29 0 15,59 0-15,-59 0-1,30 0 17,-30 0-17,59 0-15,-59 0 16,30 0 31,-30 0 31,59 0-63,-59 0 1,29 0-1,-29 0-15,30 0 16,-1 0 15,1 0-31,-1 0 16,-29 0-1,59-29 1,-59 29 46,30 0-30,-1 0-32,-29 0 15,30-30 1,29 30 31,-59 0-32,30-29-15,-30 29 16,29 0-1,1 0 1,-1 0-16,-29 0 16,30-30-16,-1 30 31,-29 0-16,30 0 1,-30 0 0,59 0 15,-59 0-16,29 0 1,-29 0 0,59 0-1,-59 0 1,30 0-16,-30 0 15,59 0-15,-59 0 16,30 0 0,-30 0-16,59 0 15,-59 0 1,29 0-16,-29 0 15,59 0-15,-59 0 16,30 0 0,-30 0-1,59 0 1,-59 0-16,29 0 15,-29 0-15,60 0 16,-60 0-16,59 0 16,-30 0-1,-29 0 1,30 0-1,-30 0 32,59 0 0,-59 0 0,29 0-32,-29 0 1,59 0 0,-59 0 15,30 0-31,58 0 15,-88 0 1,30 0 0,0 0-1,-1 0 16,-29 0 1,30 0-1,-1 0 47</inkml:trace>
</inkml:ink>
</file>

<file path=ppt/ink/ink5.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3:43.396"/>
    </inkml:context>
    <inkml:brush xml:id="br0">
      <inkml:brushProperty name="width" value="0.05" units="cm"/>
      <inkml:brushProperty name="height" value="0.05" units="cm"/>
      <inkml:brushProperty name="fitToCurve" value="1"/>
    </inkml:brush>
  </inkml:definitions>
  <inkml:trace contextRef="#ctx0" brushRef="#br0">0 66 0,'30'0'561,"-1"0"-545,-29 0 0,30 0-1,-1 0-15,1 0 16,-30 0-16,30 0 15,-1-29-15,1 29 16,-30 0 62,29-30 0,-29 30-62,30 0 30,-30 0-30,29 0-16,1 0 16,-1 0-16,-29 0 15,30 0 1,-1 0-1,1 0 1,-30 0-16,29 0 31,1 0-15,-1 0-1,-29 0 1,30 0 0,0 0-16,-30 0 15,29 0 16,-29 0-31,30 0 32,29 0-32,-59 0 31,29 0-31,1 30 15,-30-30 1,29 0 0,-29 0-1,30 0 1,-1 0-16,1 0 15,-30 0-15,59 59 16,-59-59 0,30 0-1,-30 0-15,29 0 16,1 0-1,-1 0 1,-29 0-16,30 0 16,-1 0-1,1 0-15,-30 0 16,29 0-1,1 0 1,29 29-16,-59-29 31,29 0-15,1 0 15,-1 30-15,-29-30-1,60 0 1,-31 0-16,-29 0 15,89 29 1,-60-29 15,-29 0-15,30 0-16,-30 0 15,29 0 1,1 0 0,-1 0 15,-29 0-31,30 30 15,-1-30 17,1 0-17,-1 0 1,1 0 15,29 0-15,-59 0-1,30 0 1,-1 0-1,1 0 1,-30 0-16,29 0 31,1 0-31,-1 0 16,1 0-16,29 0 15,-30 0 17,-29 0-32,60 0 31,-31 0-31,-29 0 15,59 0-15,-59 0 16,30 0 0,-30 0 15,29 0-31,1 0 15,-30 0 1,29 0-16,-29 0 16,59 0-1,-59 0-15,30 0 16,-30 0 15,59 0-15,-59-30-16,29 30 31,-29 0 0,60 0-15,-31 0-1,30 0 1,-59 0 15,30 0-31,-1 0 16,-29-29-16,30 29 15,-1 0 1,1-30-16,-1 30 93,-29 0-77,30-29 0,-1 29-1,1 0-15,-30 0 31,29 0-15,31 0 0,-31 0-1,1 0 1,-1 0-1,1 0 1,-1 0 0,1 0-1,-1 0-15,-29 0 31,30 0-15,-1 0 0,-29 0-1,30 0 16,-1 0-31,1 0 32,0 0-17,-30 0 1,59 0-1,0 0 1,-59 0 0,59 0-1,-30 0-15,-29 0 16,59 0-1,-29 0 1,-1 0-16,1 0 16,-30 0-1,29 0-15,1 0 16,0 0-1,-30 0 1,29 0 0,1 0-16,-1 0 15,-29 0-15,59 0 31,-29 0-15,-30 0-16,29 0 31,1 0-31,-1 0 16,-29 0-1,59 0-15,-29 0 16,-1 0 0,-29 0-1,30 0 1,0 0-16,-1 0 15,-29 0-15,30 0 16,-1 0-16,1 0 16,-30 0-1,59 0-15,-30 0 16,-29 0-16,59 0 15,-29 0 1,-30 0 0,29 0-16,31 0 15,-31 0-15,-29 0 16,30 0-1</inkml:trace>
</inkml:ink>
</file>

<file path=ppt/ink/ink6.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3:37.931"/>
    </inkml:context>
    <inkml:brush xml:id="br0">
      <inkml:brushProperty name="width" value="0.05" units="cm"/>
      <inkml:brushProperty name="height" value="0.05" units="cm"/>
      <inkml:brushProperty name="fitToCurve" value="1"/>
    </inkml:brush>
  </inkml:definitions>
  <inkml:trace contextRef="#ctx0" brushRef="#br0">0 59 0,'0'0'156,"59"0"-156,0 0 15,-30 0-15,30 0 16,0 0-16,0 0 16,-29 0-16,-1 0 15,31 0 1,-31 0-16,-29 0 15,30 0 1,29 0-16,-59 0 16,59 0-16,-59 0 15,29 0-15,30 0 16,-29 0-1,-1 0 17,1 0-32,0 0 15,-1 0 16,30 0-31,-59 0 16,30 0-16,-1 0 16,1 0-16,-30 0 15,29 0-15,1 0 16,-1 0-1,1 0 1,-1 0 0,1 0-16,-30 0 15,29 0-15,31 0 16,-60 0-16,29 0 15,1 0-15,29 0 16,-59 0-16,29 0 16,1 0-1,-1 30-15,30-30 16,-59 0 15,30 0-31,-30 0 16,59 0-16,-30 0 15,31 0-15,-60 0 16,29 0-1,1 0 1,-1 0 0,-29 0-1,59 0-15,-29 0 16,-1 0-1,-29 0-15,30 0 32,-30 0 14,29 0-30,-29 0 62,30 0-62,-1 0-1,-29-30 1,30 30-1,0-29-15,-1-1 32,1 30 92</inkml:trace>
</inkml:ink>
</file>

<file path=ppt/ink/ink7.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3:45.660"/>
    </inkml:context>
    <inkml:brush xml:id="br0">
      <inkml:brushProperty name="width" value="0.05" units="cm"/>
      <inkml:brushProperty name="height" value="0.05" units="cm"/>
      <inkml:brushProperty name="fitToCurve" value="1"/>
    </inkml:brush>
  </inkml:definitions>
  <inkml:trace contextRef="#ctx0" brushRef="#br0">0 160 0,'0'-29'109,"0"-1"-93,29 30-16,60 0 15,-89 0-15,59-30 16,0 30-16,0 0 16,-30 0-16,31-29 15,-31 29-15,1 0 16,-1 0-1,1-30-15,-1 30 16,30 0 15,-59 0-31,30 0 16,-30 0-1,59 0-15,-30 0 16,-29 0-16,60 0 16,-31 0-16,1 0 15,-1 0-15,1 0 16,-1 0-16,1 0 15,-1 0-15,60 0 32,-60 0-17,1 0 1,-1 0-16,-29 0 15,30 0-15,29 30 16,-29-30-16,-30 0 16,59 0-16,-30 0 15,1 29-15,-1-29 16,30 0-16,-59 30 15,59-30 1,-59 0-16,30 30 16,-30-30-16,59 0 15,-29 0-15,-30 0 16,59 0-1,-30 0-15,1 0 47</inkml:trace>
</inkml:ink>
</file>

<file path=ppt/ink/ink8.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5:52.609"/>
    </inkml:context>
    <inkml:brush xml:id="br0">
      <inkml:brushProperty name="width" value="0.05" units="cm"/>
      <inkml:brushProperty name="height" value="0.05" units="cm"/>
      <inkml:brushProperty name="fitToCurve" value="1"/>
    </inkml:brush>
  </inkml:definitions>
  <inkml:trace contextRef="#ctx0" brushRef="#br0">0 29 0,'30'0'546,"-1"0"-530,30 0-16,30 0 16,-60 0-1,-29 0-15,59 0 16,30 0-1,-89 0 1,59 0-16,-29 0 16,-30 0-1,59 0 1,-30 0-1,1 0-15,29 0 16,-59 0-16,29 0 16,1 0-16,-1 0 15,1 0 1,-1 0-16,1 0 31,-30 0-31,30 0 16,-1 0-16,1 0 15,-30 0-15,29 0 16,1 0-16,-1 0 0,1 0 15,-1 0 1,1 0 0,-30 0-1,29 0-15,1 0 16,-1 0-16,-29 0 15,30 0 1,-1 0-16,1 0 16,-30 0-16,59 0 15,-29 0-15,-1 0 16,1 0-16,-1 0 15,1 0-15,-30 0 16,29 0-16,30 0 16,-59 0-16,59 0 15,-29 0-15,59 0 16,-60 0-16,60 0 15,-1 0-15,-29 0 16,0 0-16,1 30 16,-31-30-1,1 0-15,-1 0 16,1 0-16,-30 0 15,29 0 1,1 0 0,-1 0-16,-29 0 31,30 0-16,-1 0-15,1 0 16,-30 0 0,59 0-16,-59 0 15,59 0-15,-59 0 16,30 0-16,29 0 15,-30 0-15,1 0 16,-1 0-16,30 0 16,-29 0-16,-1 0 15,1 0-15,-1 0 16,-29 0-16,30 0 15,-30 0 1,59 0-16,-59 0 16,30 0-1,-30 29 1</inkml:trace>
</inkml:ink>
</file>

<file path=ppt/ink/ink9.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28.36879" units="1/cm"/>
          <inkml:channelProperty channel="Y" name="resolution" value="28.30189" units="1/cm"/>
          <inkml:channelProperty channel="T" name="resolution" value="1" units="1/dev"/>
        </inkml:channelProperties>
      </inkml:inkSource>
      <inkml:timestamp xml:id="ts0" timeString="2018-01-29T09:25:59.338"/>
    </inkml:context>
    <inkml:brush xml:id="br0">
      <inkml:brushProperty name="width" value="0.05" units="cm"/>
      <inkml:brushProperty name="height" value="0.05" units="cm"/>
      <inkml:brushProperty name="fitToCurve" value="1"/>
    </inkml:brush>
  </inkml:definitions>
  <inkml:trace contextRef="#ctx0" brushRef="#br0">0 5 0,'30'0'327,"177"0"-311,-30 0-16,-30 0 15,-28 0-15,-31 0 16,-58 0-16,58 0 16,-88 0-16,30 0 15,-1 0 1,-29 0-16,30 0 15,0 0 1,-1 0-16,-29 0 16,30 0-1,-1 0-15,1 0 16,-1 29-16,60-29 15,-89 0 1,29 0 0,-29 0-16,89 0 15,-60 0-15,31 0 16,-60 0-16,29 0 15,30 0-15,-59 0 16,30 0-16,29 0 16,0 0-16,-30 0 15,1 0-15,-30 0 16,29 0-16,1 0 31,-30 0-15,29 0-16,60 0 15,-59 0 1,29 0-16,-30 0 15,-29 0-15,59 0 16,-29 0-16,29 0 16,-59 0-16,29 0 15,1 0-15,0 0 16,-1 0-16,1 0 15,-1 0 1,-29 0 0,30 0-1,-1 0 1,1 0-1,-1 0-15,1 0 16,29 0-16,-59 0 16,29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A17BA-8E87-4631-9C17-DE09B80C44A0}" type="datetimeFigureOut">
              <a:rPr lang="en-IN" smtClean="0"/>
              <a:t>08-07-2018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FC166A-4DD2-408E-AC91-8CCD138331EE}" type="slidenum">
              <a:rPr lang="en-IN" smtClean="0"/>
              <a:t>‹#›</a:t>
            </a:fld>
            <a:endParaRPr lang="en-IN"/>
          </a:p>
        </p:txBody>
      </p:sp>
    </p:spTree>
    <p:extLst>
      <p:ext uri="{BB962C8B-B14F-4D97-AF65-F5344CB8AC3E}">
        <p14:creationId xmlns:p14="http://schemas.microsoft.com/office/powerpoint/2010/main" val="1478864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Aspect_rati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ymantec Sans" panose="02000503080000020004"/>
                <a:ea typeface="+mn-ea"/>
                <a:cs typeface="+mn-cs"/>
              </a:rPr>
              <a:t>Spear Phishing</a:t>
            </a:r>
          </a:p>
          <a:p>
            <a:pPr lvl="0"/>
            <a:r>
              <a:rPr lang="en-US" sz="1200" kern="1200" dirty="0">
                <a:solidFill>
                  <a:schemeClr val="tx1"/>
                </a:solidFill>
                <a:effectLst/>
                <a:latin typeface="Symantec Sans" panose="02000503080000020004"/>
                <a:ea typeface="+mn-ea"/>
                <a:cs typeface="+mn-cs"/>
              </a:rPr>
              <a:t>Targeted attack </a:t>
            </a:r>
          </a:p>
          <a:p>
            <a:pPr lvl="0"/>
            <a:r>
              <a:rPr lang="en-US" sz="1200" kern="1200" dirty="0">
                <a:solidFill>
                  <a:schemeClr val="tx1"/>
                </a:solidFill>
                <a:effectLst/>
                <a:latin typeface="Symantec Sans" panose="02000503080000020004"/>
                <a:ea typeface="+mn-ea"/>
                <a:cs typeface="+mn-cs"/>
              </a:rPr>
              <a:t>Hacker knows which specific individual or organization they are after</a:t>
            </a:r>
          </a:p>
          <a:p>
            <a:pPr lvl="0"/>
            <a:r>
              <a:rPr lang="en-US" sz="1200" kern="1200" dirty="0">
                <a:solidFill>
                  <a:schemeClr val="tx1"/>
                </a:solidFill>
                <a:effectLst/>
                <a:latin typeface="Symantec Sans" panose="02000503080000020004"/>
                <a:ea typeface="+mn-ea"/>
                <a:cs typeface="+mn-cs"/>
              </a:rPr>
              <a:t>More personalized</a:t>
            </a:r>
          </a:p>
          <a:p>
            <a:pPr lvl="0"/>
            <a:r>
              <a:rPr lang="en-US" sz="1200" kern="1200" dirty="0">
                <a:solidFill>
                  <a:schemeClr val="tx1"/>
                </a:solidFill>
                <a:effectLst/>
                <a:latin typeface="Symantec Sans" panose="02000503080000020004"/>
                <a:ea typeface="+mn-ea"/>
                <a:cs typeface="+mn-cs"/>
              </a:rPr>
              <a:t>Increase the likelihood of the target falling into their trap.</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Email/Spam</a:t>
            </a:r>
          </a:p>
          <a:p>
            <a:pPr lvl="0"/>
            <a:r>
              <a:rPr lang="en-US" sz="1200" kern="1200" dirty="0">
                <a:solidFill>
                  <a:schemeClr val="tx1"/>
                </a:solidFill>
                <a:effectLst/>
                <a:latin typeface="Symantec Sans" panose="02000503080000020004"/>
                <a:ea typeface="+mn-ea"/>
                <a:cs typeface="+mn-cs"/>
              </a:rPr>
              <a:t>Most common phishing technique</a:t>
            </a:r>
          </a:p>
          <a:p>
            <a:pPr lvl="0"/>
            <a:r>
              <a:rPr lang="en-US" sz="1200" kern="1200" dirty="0">
                <a:solidFill>
                  <a:schemeClr val="tx1"/>
                </a:solidFill>
                <a:effectLst/>
                <a:latin typeface="Symantec Sans" panose="02000503080000020004"/>
                <a:ea typeface="+mn-ea"/>
                <a:cs typeface="+mn-cs"/>
              </a:rPr>
              <a:t>The same email is sent to millions of users</a:t>
            </a:r>
          </a:p>
          <a:p>
            <a:pPr lvl="0"/>
            <a:r>
              <a:rPr lang="en-US" sz="1200" kern="1200" dirty="0">
                <a:solidFill>
                  <a:schemeClr val="tx1"/>
                </a:solidFill>
                <a:effectLst/>
                <a:latin typeface="Symantec Sans" panose="02000503080000020004"/>
                <a:ea typeface="+mn-ea"/>
                <a:cs typeface="+mn-cs"/>
              </a:rPr>
              <a:t>Email contains:</a:t>
            </a:r>
          </a:p>
          <a:p>
            <a:pPr lvl="0"/>
            <a:r>
              <a:rPr lang="en-US" sz="1200" kern="1200" dirty="0">
                <a:solidFill>
                  <a:schemeClr val="tx1"/>
                </a:solidFill>
                <a:effectLst/>
                <a:latin typeface="Symantec Sans" panose="02000503080000020004"/>
                <a:ea typeface="+mn-ea"/>
                <a:cs typeface="+mn-cs"/>
              </a:rPr>
              <a:t>Fill in personal details. </a:t>
            </a:r>
          </a:p>
          <a:p>
            <a:pPr lvl="0"/>
            <a:r>
              <a:rPr lang="en-US" sz="1200" kern="1200" dirty="0">
                <a:solidFill>
                  <a:schemeClr val="tx1"/>
                </a:solidFill>
                <a:effectLst/>
                <a:latin typeface="Symantec Sans" panose="02000503080000020004"/>
                <a:ea typeface="+mn-ea"/>
                <a:cs typeface="+mn-cs"/>
              </a:rPr>
              <a:t>Urgent note which requires the user to enter credentials to update account information, change details, or verify accounts. </a:t>
            </a:r>
          </a:p>
          <a:p>
            <a:pPr lvl="0"/>
            <a:r>
              <a:rPr lang="en-US" sz="1200" kern="1200" dirty="0">
                <a:solidFill>
                  <a:schemeClr val="tx1"/>
                </a:solidFill>
                <a:effectLst/>
                <a:latin typeface="Symantec Sans" panose="02000503080000020004"/>
                <a:ea typeface="+mn-ea"/>
                <a:cs typeface="+mn-cs"/>
              </a:rPr>
              <a:t>Fill out a form to access a new service through a link which is provided in the email.</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Web Based Delivery</a:t>
            </a:r>
          </a:p>
          <a:p>
            <a:pPr lvl="0"/>
            <a:r>
              <a:rPr lang="en-US" sz="1200" kern="1200" dirty="0">
                <a:solidFill>
                  <a:schemeClr val="tx1"/>
                </a:solidFill>
                <a:effectLst/>
                <a:latin typeface="Symantec Sans" panose="02000503080000020004"/>
                <a:ea typeface="+mn-ea"/>
                <a:cs typeface="+mn-cs"/>
              </a:rPr>
              <a:t>Most sophisticated phishing techniques. </a:t>
            </a:r>
          </a:p>
          <a:p>
            <a:pPr lvl="0"/>
            <a:r>
              <a:rPr lang="en-US" sz="1200" kern="1200" dirty="0">
                <a:solidFill>
                  <a:schemeClr val="tx1"/>
                </a:solidFill>
                <a:effectLst/>
                <a:latin typeface="Symantec Sans" panose="02000503080000020004"/>
                <a:ea typeface="+mn-ea"/>
                <a:cs typeface="+mn-cs"/>
              </a:rPr>
              <a:t>Also known as “man-in-the-middle,” </a:t>
            </a:r>
          </a:p>
          <a:p>
            <a:pPr lvl="0"/>
            <a:r>
              <a:rPr lang="en-US" sz="1200" kern="1200" dirty="0">
                <a:solidFill>
                  <a:schemeClr val="tx1"/>
                </a:solidFill>
                <a:effectLst/>
                <a:latin typeface="Symantec Sans" panose="02000503080000020004"/>
                <a:ea typeface="+mn-ea"/>
                <a:cs typeface="+mn-cs"/>
              </a:rPr>
              <a:t>The hacker is located in between the original website and the phishing system. </a:t>
            </a:r>
          </a:p>
          <a:p>
            <a:pPr lvl="0"/>
            <a:r>
              <a:rPr lang="en-US" sz="1200" kern="1200" dirty="0">
                <a:solidFill>
                  <a:schemeClr val="tx1"/>
                </a:solidFill>
                <a:effectLst/>
                <a:latin typeface="Symantec Sans" panose="02000503080000020004"/>
                <a:ea typeface="+mn-ea"/>
                <a:cs typeface="+mn-cs"/>
              </a:rPr>
              <a:t>The phisher traces details during a transaction between the legitimate website and the user. </a:t>
            </a:r>
          </a:p>
          <a:p>
            <a:pPr lvl="0"/>
            <a:r>
              <a:rPr lang="en-US" sz="1200" kern="1200" dirty="0">
                <a:solidFill>
                  <a:schemeClr val="tx1"/>
                </a:solidFill>
                <a:effectLst/>
                <a:latin typeface="Symantec Sans" panose="02000503080000020004"/>
                <a:ea typeface="+mn-ea"/>
                <a:cs typeface="+mn-cs"/>
              </a:rPr>
              <a:t>As the user continues to pass information, it is gathered by the phishers, without the user knowing about it.</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Link Manipulation</a:t>
            </a:r>
          </a:p>
          <a:p>
            <a:pPr lvl="0"/>
            <a:r>
              <a:rPr lang="en-US" sz="1200" kern="1200" dirty="0">
                <a:solidFill>
                  <a:schemeClr val="tx1"/>
                </a:solidFill>
                <a:effectLst/>
                <a:latin typeface="Symantec Sans" panose="02000503080000020004"/>
                <a:ea typeface="+mn-ea"/>
                <a:cs typeface="+mn-cs"/>
              </a:rPr>
              <a:t>Phisher sends a link to a malicious website. </a:t>
            </a:r>
          </a:p>
          <a:p>
            <a:pPr lvl="0"/>
            <a:r>
              <a:rPr lang="en-US" sz="1200" kern="1200" dirty="0">
                <a:solidFill>
                  <a:schemeClr val="tx1"/>
                </a:solidFill>
                <a:effectLst/>
                <a:latin typeface="Symantec Sans" panose="02000503080000020004"/>
                <a:ea typeface="+mn-ea"/>
                <a:cs typeface="+mn-cs"/>
              </a:rPr>
              <a:t>The deceptive link, it opens the phisher’s website instead of the website mentioned in the link. </a:t>
            </a:r>
          </a:p>
          <a:p>
            <a:pPr lvl="0"/>
            <a:r>
              <a:rPr lang="en-US" sz="1200" kern="1200" dirty="0">
                <a:solidFill>
                  <a:schemeClr val="tx1"/>
                </a:solidFill>
                <a:effectLst/>
                <a:latin typeface="Symantec Sans" panose="02000503080000020004"/>
                <a:ea typeface="+mn-ea"/>
                <a:cs typeface="+mn-cs"/>
              </a:rPr>
              <a:t>Hovering the mouse over the link to view the actual address stops users from falling for link manipulation.</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Keyloggers</a:t>
            </a:r>
          </a:p>
          <a:p>
            <a:pPr lvl="0"/>
            <a:r>
              <a:rPr lang="en-US" sz="1200" kern="1200" dirty="0">
                <a:solidFill>
                  <a:schemeClr val="tx1"/>
                </a:solidFill>
                <a:effectLst/>
                <a:latin typeface="Symantec Sans" panose="02000503080000020004"/>
                <a:ea typeface="+mn-ea"/>
                <a:cs typeface="+mn-cs"/>
              </a:rPr>
              <a:t>Keyloggers refer to the malware used to identify inputs from the keyboard. </a:t>
            </a:r>
          </a:p>
          <a:p>
            <a:pPr lvl="0"/>
            <a:r>
              <a:rPr lang="en-US" sz="1200" kern="1200" dirty="0">
                <a:solidFill>
                  <a:schemeClr val="tx1"/>
                </a:solidFill>
                <a:effectLst/>
                <a:latin typeface="Symantec Sans" panose="02000503080000020004"/>
                <a:ea typeface="+mn-ea"/>
                <a:cs typeface="+mn-cs"/>
              </a:rPr>
              <a:t>The information is sent to the hackers who will decipher passwords and other types of information. </a:t>
            </a:r>
          </a:p>
          <a:p>
            <a:pPr lvl="0"/>
            <a:r>
              <a:rPr lang="en-US" sz="1200" kern="1200" dirty="0">
                <a:solidFill>
                  <a:schemeClr val="tx1"/>
                </a:solidFill>
                <a:effectLst/>
                <a:latin typeface="Symantec Sans" panose="02000503080000020004"/>
                <a:ea typeface="+mn-ea"/>
                <a:cs typeface="+mn-cs"/>
              </a:rPr>
              <a:t>To prevent key loggers from accessing personal information, secure websites provide options to use mouse clicks to make entries through the virtual keyboard.</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Trojan</a:t>
            </a:r>
          </a:p>
          <a:p>
            <a:pPr lvl="0"/>
            <a:r>
              <a:rPr lang="en-US" sz="1200" kern="1200" dirty="0">
                <a:solidFill>
                  <a:schemeClr val="tx1"/>
                </a:solidFill>
                <a:effectLst/>
                <a:latin typeface="Symantec Sans" panose="02000503080000020004"/>
                <a:ea typeface="+mn-ea"/>
                <a:cs typeface="+mn-cs"/>
              </a:rPr>
              <a:t>Type of malware designed to mislead the user with an action that looks legitimate, but allows unauthorized access to the user account to collect credentials through the local machine.</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Malvertising</a:t>
            </a:r>
          </a:p>
          <a:p>
            <a:pPr lvl="0"/>
            <a:r>
              <a:rPr lang="en-US" sz="1200" kern="1200" dirty="0">
                <a:solidFill>
                  <a:schemeClr val="tx1"/>
                </a:solidFill>
                <a:effectLst/>
                <a:latin typeface="Symantec Sans" panose="02000503080000020004"/>
                <a:ea typeface="+mn-ea"/>
                <a:cs typeface="+mn-cs"/>
              </a:rPr>
              <a:t>Malicious advertising that contains active scripts designed to download malware or force unwanted content onto your computer. </a:t>
            </a:r>
          </a:p>
          <a:p>
            <a:pPr lvl="0"/>
            <a:r>
              <a:rPr lang="en-US" sz="1200" kern="1200" dirty="0">
                <a:solidFill>
                  <a:schemeClr val="tx1"/>
                </a:solidFill>
                <a:effectLst/>
                <a:latin typeface="Symantec Sans" panose="02000503080000020004"/>
                <a:ea typeface="+mn-ea"/>
                <a:cs typeface="+mn-cs"/>
              </a:rPr>
              <a:t>Exploits in Adobe PDF and Flash are the most common methods used in </a:t>
            </a:r>
            <a:r>
              <a:rPr lang="en-US" sz="1200" kern="1200" dirty="0" err="1">
                <a:solidFill>
                  <a:schemeClr val="tx1"/>
                </a:solidFill>
                <a:effectLst/>
                <a:latin typeface="Symantec Sans" panose="02000503080000020004"/>
                <a:ea typeface="+mn-ea"/>
                <a:cs typeface="+mn-cs"/>
              </a:rPr>
              <a:t>malvertisements</a:t>
            </a:r>
            <a:r>
              <a:rPr lang="en-US" sz="1200" kern="1200" dirty="0">
                <a:solidFill>
                  <a:schemeClr val="tx1"/>
                </a:solidFill>
                <a:effectLst/>
                <a:latin typeface="Symantec Sans" panose="02000503080000020004"/>
                <a:ea typeface="+mn-ea"/>
                <a:cs typeface="+mn-cs"/>
              </a:rPr>
              <a:t>.</a:t>
            </a:r>
          </a:p>
          <a:p>
            <a:pPr lvl="0"/>
            <a:endParaRPr lang="en-US" sz="1200" kern="1200" dirty="0">
              <a:solidFill>
                <a:schemeClr val="tx1"/>
              </a:solidFill>
              <a:effectLst/>
              <a:latin typeface="Symantec Sans" panose="02000503080000020004"/>
              <a:ea typeface="+mn-ea"/>
              <a:cs typeface="+mn-cs"/>
            </a:endParaRPr>
          </a:p>
          <a:p>
            <a:r>
              <a:rPr lang="en-US" sz="1200" kern="1200" dirty="0">
                <a:solidFill>
                  <a:schemeClr val="tx1"/>
                </a:solidFill>
                <a:effectLst/>
                <a:latin typeface="Symantec Sans" panose="02000503080000020004"/>
                <a:ea typeface="+mn-ea"/>
                <a:cs typeface="+mn-cs"/>
              </a:rPr>
              <a:t>Session Hijacking</a:t>
            </a:r>
          </a:p>
          <a:p>
            <a:pPr lvl="0"/>
            <a:r>
              <a:rPr lang="en-US" sz="1200" kern="1200" dirty="0">
                <a:solidFill>
                  <a:schemeClr val="tx1"/>
                </a:solidFill>
                <a:effectLst/>
                <a:latin typeface="Symantec Sans" panose="02000503080000020004"/>
                <a:ea typeface="+mn-ea"/>
                <a:cs typeface="+mn-cs"/>
              </a:rPr>
              <a:t>The phisher exploits the web session control mechanism to steal information from the user. </a:t>
            </a:r>
          </a:p>
          <a:p>
            <a:pPr lvl="0"/>
            <a:r>
              <a:rPr lang="en-US" sz="1200" kern="1200" dirty="0">
                <a:solidFill>
                  <a:schemeClr val="tx1"/>
                </a:solidFill>
                <a:effectLst/>
                <a:latin typeface="Symantec Sans" panose="02000503080000020004"/>
                <a:ea typeface="+mn-ea"/>
                <a:cs typeface="+mn-cs"/>
              </a:rPr>
              <a:t>In a simple session hacking procedure known as session sniffing, the phisher can use a sniffer to intercept relevant information so that he or she can access the web server illegally.</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Content Injection</a:t>
            </a:r>
          </a:p>
          <a:p>
            <a:pPr lvl="0"/>
            <a:r>
              <a:rPr lang="en-US" sz="1200" kern="1200" dirty="0">
                <a:solidFill>
                  <a:schemeClr val="tx1"/>
                </a:solidFill>
                <a:effectLst/>
                <a:latin typeface="Symantec Sans" panose="02000503080000020004"/>
                <a:ea typeface="+mn-ea"/>
                <a:cs typeface="+mn-cs"/>
              </a:rPr>
              <a:t>Content injection is the technique where the phisher changes a part of the content on the page of a reliable website. </a:t>
            </a:r>
          </a:p>
          <a:p>
            <a:pPr lvl="0"/>
            <a:r>
              <a:rPr lang="en-US" sz="1200" kern="1200" dirty="0">
                <a:solidFill>
                  <a:schemeClr val="tx1"/>
                </a:solidFill>
                <a:effectLst/>
                <a:latin typeface="Symantec Sans" panose="02000503080000020004"/>
                <a:ea typeface="+mn-ea"/>
                <a:cs typeface="+mn-cs"/>
              </a:rPr>
              <a:t>This is done to mislead the user to go to a page outside the legitimate website where the user is then asked to enter personal information.</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Phishing through Search Engines</a:t>
            </a:r>
          </a:p>
          <a:p>
            <a:r>
              <a:rPr lang="en-US" sz="1200" kern="1200" dirty="0">
                <a:solidFill>
                  <a:schemeClr val="tx1"/>
                </a:solidFill>
                <a:effectLst/>
                <a:latin typeface="Symantec Sans" panose="02000503080000020004"/>
                <a:ea typeface="+mn-ea"/>
                <a:cs typeface="+mn-cs"/>
              </a:rPr>
              <a:t>Some phishing scams involve search engines where the user is directed to products sites which may offer low cost products or services. When the user tries to buy the product by entering the credit card details, it’s collected by the phishing site. There are many fake bank websites offering credit cards or loans to users at a low rate but they are actually phishing sites.</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Vishing (Voice Phishing)</a:t>
            </a:r>
          </a:p>
          <a:p>
            <a:r>
              <a:rPr lang="en-US" sz="1200" kern="1200" dirty="0">
                <a:solidFill>
                  <a:schemeClr val="tx1"/>
                </a:solidFill>
                <a:effectLst/>
                <a:latin typeface="Symantec Sans" panose="02000503080000020004"/>
                <a:ea typeface="+mn-ea"/>
                <a:cs typeface="+mn-cs"/>
              </a:rPr>
              <a:t>In phone phishing, the phisher makes phone calls to the user and asks the user to dial a number. The purpose is to get personal information of the bank account through the phone. Phone phishing is mostly done with a fake caller ID.</a:t>
            </a:r>
          </a:p>
          <a:p>
            <a:r>
              <a:rPr lang="en-US" sz="1200" kern="1200" dirty="0">
                <a:solidFill>
                  <a:schemeClr val="tx1"/>
                </a:solidFill>
                <a:effectLst/>
                <a:latin typeface="Symantec Sans" panose="02000503080000020004"/>
                <a:ea typeface="+mn-ea"/>
                <a:cs typeface="+mn-cs"/>
              </a:rPr>
              <a:t> </a:t>
            </a:r>
          </a:p>
          <a:p>
            <a:r>
              <a:rPr lang="en-US" sz="1200" kern="1200" dirty="0" err="1">
                <a:solidFill>
                  <a:schemeClr val="tx1"/>
                </a:solidFill>
                <a:effectLst/>
                <a:latin typeface="Symantec Sans" panose="02000503080000020004"/>
                <a:ea typeface="+mn-ea"/>
                <a:cs typeface="+mn-cs"/>
              </a:rPr>
              <a:t>Smishing</a:t>
            </a:r>
            <a:r>
              <a:rPr lang="en-US" sz="1200" kern="1200" dirty="0">
                <a:solidFill>
                  <a:schemeClr val="tx1"/>
                </a:solidFill>
                <a:effectLst/>
                <a:latin typeface="Symantec Sans" panose="02000503080000020004"/>
                <a:ea typeface="+mn-ea"/>
                <a:cs typeface="+mn-cs"/>
              </a:rPr>
              <a:t> (SMS Phishing)</a:t>
            </a:r>
          </a:p>
          <a:p>
            <a:r>
              <a:rPr lang="en-US" sz="1200" kern="1200" dirty="0">
                <a:solidFill>
                  <a:schemeClr val="tx1"/>
                </a:solidFill>
                <a:effectLst/>
                <a:latin typeface="Symantec Sans" panose="02000503080000020004"/>
                <a:ea typeface="+mn-ea"/>
                <a:cs typeface="+mn-cs"/>
              </a:rPr>
              <a:t>Phishing conducted via Short Message Service (SMS), a telephone-based text messaging service. A </a:t>
            </a:r>
            <a:r>
              <a:rPr lang="en-US" sz="1200" kern="1200" dirty="0" err="1">
                <a:solidFill>
                  <a:schemeClr val="tx1"/>
                </a:solidFill>
                <a:effectLst/>
                <a:latin typeface="Symantec Sans" panose="02000503080000020004"/>
                <a:ea typeface="+mn-ea"/>
                <a:cs typeface="+mn-cs"/>
              </a:rPr>
              <a:t>smishing</a:t>
            </a:r>
            <a:r>
              <a:rPr lang="en-US" sz="1200" kern="1200" dirty="0">
                <a:solidFill>
                  <a:schemeClr val="tx1"/>
                </a:solidFill>
                <a:effectLst/>
                <a:latin typeface="Symantec Sans" panose="02000503080000020004"/>
                <a:ea typeface="+mn-ea"/>
                <a:cs typeface="+mn-cs"/>
              </a:rPr>
              <a:t> text, for example, attempts to entice a victim into revealing personal information via a link that leads to a phishing website.</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Malware</a:t>
            </a:r>
          </a:p>
          <a:p>
            <a:r>
              <a:rPr lang="en-US" sz="1200" kern="1200" dirty="0">
                <a:solidFill>
                  <a:schemeClr val="tx1"/>
                </a:solidFill>
                <a:effectLst/>
                <a:latin typeface="Symantec Sans" panose="02000503080000020004"/>
                <a:ea typeface="+mn-ea"/>
                <a:cs typeface="+mn-cs"/>
              </a:rPr>
              <a:t>Phishing scams involving malware require it to be run on the user’s computer. The malware is usually attached to the email sent to the user by the phishers. Once you click on the link, the malware will start functioning. Sometimes, the malware may also be attached to downloadable files.</a:t>
            </a:r>
          </a:p>
          <a:p>
            <a:r>
              <a:rPr lang="en-US" sz="1200" kern="1200" dirty="0">
                <a:solidFill>
                  <a:schemeClr val="tx1"/>
                </a:solidFill>
                <a:effectLst/>
                <a:latin typeface="Symantec Sans" panose="02000503080000020004"/>
                <a:ea typeface="+mn-ea"/>
                <a:cs typeface="+mn-cs"/>
              </a:rPr>
              <a:t>  </a:t>
            </a:r>
          </a:p>
          <a:p>
            <a:r>
              <a:rPr lang="en-US" sz="1200" kern="1200" dirty="0">
                <a:solidFill>
                  <a:schemeClr val="tx1"/>
                </a:solidFill>
                <a:effectLst/>
                <a:latin typeface="Symantec Sans" panose="02000503080000020004"/>
                <a:ea typeface="+mn-ea"/>
                <a:cs typeface="+mn-cs"/>
              </a:rPr>
              <a:t>Ransomware</a:t>
            </a:r>
          </a:p>
          <a:p>
            <a:pPr lvl="0"/>
            <a:r>
              <a:rPr lang="en-US" sz="1200" kern="1200" dirty="0">
                <a:solidFill>
                  <a:schemeClr val="tx1"/>
                </a:solidFill>
                <a:effectLst/>
                <a:latin typeface="Symantec Sans" panose="02000503080000020004"/>
                <a:ea typeface="+mn-ea"/>
                <a:cs typeface="+mn-cs"/>
              </a:rPr>
              <a:t>Ransomware denies access to a device or files until a ransom has been paid. </a:t>
            </a:r>
          </a:p>
          <a:p>
            <a:pPr lvl="0"/>
            <a:r>
              <a:rPr lang="en-US" sz="1200" u="sng" kern="1200" dirty="0">
                <a:solidFill>
                  <a:schemeClr val="tx1"/>
                </a:solidFill>
                <a:effectLst/>
                <a:latin typeface="Symantec Sans" panose="02000503080000020004"/>
                <a:ea typeface="+mn-ea"/>
                <a:cs typeface="+mn-cs"/>
              </a:rPr>
              <a:t>Ransomware</a:t>
            </a:r>
            <a:r>
              <a:rPr lang="en-US" sz="1200" kern="1200" dirty="0">
                <a:solidFill>
                  <a:schemeClr val="tx1"/>
                </a:solidFill>
                <a:effectLst/>
                <a:latin typeface="Symantec Sans" panose="02000503080000020004"/>
                <a:ea typeface="+mn-ea"/>
                <a:cs typeface="+mn-cs"/>
              </a:rPr>
              <a:t> for PC's is malware that gets installed on a user’s workstation using a social engineering attack where the user gets tricked in clicking on a link, opening an attachment, or clicking on </a:t>
            </a:r>
            <a:r>
              <a:rPr lang="en-US" sz="1200" kern="1200" dirty="0" err="1">
                <a:solidFill>
                  <a:schemeClr val="tx1"/>
                </a:solidFill>
                <a:effectLst/>
                <a:latin typeface="Symantec Sans" panose="02000503080000020004"/>
                <a:ea typeface="+mn-ea"/>
                <a:cs typeface="+mn-cs"/>
              </a:rPr>
              <a:t>malvertising</a:t>
            </a:r>
            <a:r>
              <a:rPr lang="en-US" sz="1200" kern="1200" dirty="0">
                <a:solidFill>
                  <a:schemeClr val="tx1"/>
                </a:solidFill>
                <a:effectLst/>
                <a:latin typeface="Symantec Sans" panose="02000503080000020004"/>
                <a:ea typeface="+mn-ea"/>
                <a:cs typeface="+mn-cs"/>
              </a:rPr>
              <a:t>.</a:t>
            </a:r>
          </a:p>
          <a:p>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3</a:t>
            </a:fld>
            <a:endParaRPr lang="en-US" dirty="0"/>
          </a:p>
        </p:txBody>
      </p:sp>
    </p:spTree>
    <p:extLst>
      <p:ext uri="{BB962C8B-B14F-4D97-AF65-F5344CB8AC3E}">
        <p14:creationId xmlns:p14="http://schemas.microsoft.com/office/powerpoint/2010/main" val="64470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30000" dirty="0"/>
              <a:t>rd</a:t>
            </a:r>
            <a:r>
              <a:rPr lang="en-US" dirty="0"/>
              <a:t> line – comma</a:t>
            </a:r>
          </a:p>
          <a:p>
            <a:r>
              <a:rPr lang="en-US" dirty="0"/>
              <a:t>4</a:t>
            </a:r>
            <a:r>
              <a:rPr lang="en-US" baseline="30000" dirty="0"/>
              <a:t>th</a:t>
            </a:r>
            <a:r>
              <a:rPr lang="en-US" dirty="0"/>
              <a:t> line – Extra Whitespace</a:t>
            </a:r>
          </a:p>
          <a:p>
            <a:r>
              <a:rPr lang="en-US" dirty="0"/>
              <a:t>5</a:t>
            </a:r>
            <a:r>
              <a:rPr lang="en-US" baseline="30000" dirty="0"/>
              <a:t>th</a:t>
            </a:r>
            <a:r>
              <a:rPr lang="en-US" dirty="0"/>
              <a:t> line – </a:t>
            </a:r>
            <a:r>
              <a:rPr lang="en-US" dirty="0" err="1"/>
              <a:t>cras</a:t>
            </a:r>
            <a:r>
              <a:rPr lang="en-US" dirty="0"/>
              <a:t> instead of </a:t>
            </a:r>
            <a:r>
              <a:rPr lang="en-US" dirty="0" err="1"/>
              <a:t>sed</a:t>
            </a:r>
            <a:r>
              <a:rPr lang="en-US" dirty="0"/>
              <a:t> </a:t>
            </a:r>
            <a:r>
              <a:rPr lang="en-US" dirty="0" err="1"/>
              <a:t>sem</a:t>
            </a: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16</a:t>
            </a:fld>
            <a:endParaRPr lang="en-US" dirty="0"/>
          </a:p>
        </p:txBody>
      </p:sp>
    </p:spTree>
    <p:extLst>
      <p:ext uri="{BB962C8B-B14F-4D97-AF65-F5344CB8AC3E}">
        <p14:creationId xmlns:p14="http://schemas.microsoft.com/office/powerpoint/2010/main" val="413610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ymantec Sans" panose="02000503080000020004"/>
                <a:ea typeface="+mn-ea"/>
                <a:cs typeface="+mn-cs"/>
              </a:rPr>
              <a:t>4:3 </a:t>
            </a:r>
            <a:r>
              <a:rPr lang="en-US" sz="1200" b="0" i="0" u="none" strike="noStrike" kern="1200" dirty="0">
                <a:solidFill>
                  <a:schemeClr val="tx1"/>
                </a:solidFill>
                <a:effectLst/>
                <a:latin typeface="Symantec Sans" panose="02000503080000020004"/>
                <a:ea typeface="+mn-ea"/>
                <a:cs typeface="+mn-cs"/>
                <a:hlinkClick r:id="rId3"/>
              </a:rPr>
              <a:t>aspect ratio</a:t>
            </a:r>
            <a:r>
              <a:rPr lang="en-US" sz="1200" b="0" i="0" kern="1200" dirty="0">
                <a:solidFill>
                  <a:schemeClr val="tx1"/>
                </a:solidFill>
                <a:effectLst/>
                <a:latin typeface="Symantec Sans" panose="02000503080000020004"/>
                <a:ea typeface="+mn-ea"/>
                <a:cs typeface="+mn-cs"/>
              </a:rPr>
              <a:t> screen included 640 x 480, 800 x 600 and 1024 x 768. If you were really hardcore, you might have 1280 x 1024 and 1600 x 1200 monitor, which called for a more sophisticated video card.</a:t>
            </a:r>
          </a:p>
          <a:p>
            <a:r>
              <a:rPr lang="en-US" sz="1200" b="0" i="0" kern="1200" dirty="0">
                <a:solidFill>
                  <a:schemeClr val="tx1"/>
                </a:solidFill>
                <a:effectLst/>
                <a:latin typeface="Symantec Sans" panose="02000503080000020004"/>
                <a:ea typeface="+mn-ea"/>
                <a:cs typeface="+mn-cs"/>
              </a:rPr>
              <a:t>In the early days of LCD panel production, 1024 x 768 panels seemed to be the sweet spot for price to resolution value, representing a good tradeoff between profit and risk of possible manufacturing defects ruining the screen. As a bonus, just about all modern-at-that-time video hardware would support that resolution.</a:t>
            </a:r>
          </a:p>
          <a:p>
            <a:r>
              <a:rPr lang="en-US" sz="1200" b="0" i="0" kern="1200" dirty="0">
                <a:solidFill>
                  <a:schemeClr val="tx1"/>
                </a:solidFill>
                <a:effectLst/>
                <a:latin typeface="Symantec Sans" panose="02000503080000020004"/>
                <a:ea typeface="+mn-ea"/>
                <a:cs typeface="+mn-cs"/>
              </a:rPr>
              <a:t>When you expand a 768 pixel tall screen to be a 16:9 widescreen, it becomes 1366 x 768.</a:t>
            </a:r>
          </a:p>
        </p:txBody>
      </p:sp>
      <p:sp>
        <p:nvSpPr>
          <p:cNvPr id="4" name="Slide Number Placeholder 3"/>
          <p:cNvSpPr>
            <a:spLocks noGrp="1"/>
          </p:cNvSpPr>
          <p:nvPr>
            <p:ph type="sldNum" sz="quarter" idx="10"/>
          </p:nvPr>
        </p:nvSpPr>
        <p:spPr/>
        <p:txBody>
          <a:bodyPr/>
          <a:lstStyle/>
          <a:p>
            <a:fld id="{FAC02F30-A820-4C44-9475-11A7CFD9B01C}" type="slidenum">
              <a:rPr lang="en-US" smtClean="0"/>
              <a:pPr/>
              <a:t>29</a:t>
            </a:fld>
            <a:endParaRPr lang="en-US" dirty="0"/>
          </a:p>
        </p:txBody>
      </p:sp>
    </p:spTree>
    <p:extLst>
      <p:ext uri="{BB962C8B-B14F-4D97-AF65-F5344CB8AC3E}">
        <p14:creationId xmlns:p14="http://schemas.microsoft.com/office/powerpoint/2010/main" val="1924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0"/>
              </a:spcBef>
              <a:buClrTx/>
              <a:buSzTx/>
              <a:buNone/>
              <a:defRPr/>
            </a:pPr>
            <a:endParaRPr lang="en-US" dirty="0"/>
          </a:p>
        </p:txBody>
      </p:sp>
      <p:sp>
        <p:nvSpPr>
          <p:cNvPr id="4" name="Slide Number Placeholder 3"/>
          <p:cNvSpPr>
            <a:spLocks noGrp="1"/>
          </p:cNvSpPr>
          <p:nvPr>
            <p:ph type="sldNum" sz="quarter" idx="10"/>
          </p:nvPr>
        </p:nvSpPr>
        <p:spPr/>
        <p:txBody>
          <a:bodyPr/>
          <a:lstStyle/>
          <a:p>
            <a:fld id="{FAC02F30-A820-4C44-9475-11A7CFD9B01C}" type="slidenum">
              <a:rPr lang="en-US" smtClean="0"/>
              <a:pPr/>
              <a:t>36</a:t>
            </a:fld>
            <a:endParaRPr lang="en-US" dirty="0"/>
          </a:p>
        </p:txBody>
      </p:sp>
    </p:spTree>
    <p:extLst>
      <p:ext uri="{BB962C8B-B14F-4D97-AF65-F5344CB8AC3E}">
        <p14:creationId xmlns:p14="http://schemas.microsoft.com/office/powerpoint/2010/main" val="106059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E50C9B2-0C08-4582-A81D-F203125F224B}" type="datetimeFigureOut">
              <a:rPr lang="en-IN" smtClean="0"/>
              <a:t>08-07-2018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161587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50C9B2-0C08-4582-A81D-F203125F224B}" type="datetimeFigureOut">
              <a:rPr lang="en-IN" smtClean="0"/>
              <a:t>08-07-2018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41216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50C9B2-0C08-4582-A81D-F203125F224B}" type="datetimeFigureOut">
              <a:rPr lang="en-IN" smtClean="0"/>
              <a:t>08-07-2018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3386775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White Titl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1434662"/>
          </a:xfrm>
          <a:prstGeom prst="rect">
            <a:avLst/>
          </a:prstGeom>
          <a:solidFill>
            <a:schemeClr val="bg1"/>
          </a:solidFill>
          <a:ln w="9525">
            <a:noFill/>
            <a:miter lim="800000"/>
            <a:headEnd/>
            <a:tailEnd/>
          </a:ln>
        </p:spPr>
        <p:txBody>
          <a:bodyPr wrap="square" rtlCol="0" anchor="ctr"/>
          <a:lstStyle/>
          <a:p>
            <a:pPr algn="ctr"/>
            <a:endParaRPr lang="en-US" kern="0" dirty="0">
              <a:solidFill>
                <a:schemeClr val="bg1"/>
              </a:solidFill>
              <a:latin typeface="Symantec Sans" panose="02000503080000020004"/>
            </a:endParaRPr>
          </a:p>
        </p:txBody>
      </p:sp>
      <p:sp>
        <p:nvSpPr>
          <p:cNvPr id="2" name="Title 1"/>
          <p:cNvSpPr>
            <a:spLocks noGrp="1"/>
          </p:cNvSpPr>
          <p:nvPr>
            <p:ph type="ctrTitle" hasCustomPrompt="1"/>
          </p:nvPr>
        </p:nvSpPr>
        <p:spPr bwMode="gray">
          <a:xfrm>
            <a:off x="584395" y="1820425"/>
            <a:ext cx="11090769" cy="1177673"/>
          </a:xfrm>
        </p:spPr>
        <p:txBody>
          <a:bodyPr anchor="t" anchorCtr="0"/>
          <a:lstStyle>
            <a:lvl1pPr algn="l">
              <a:lnSpc>
                <a:spcPct val="90000"/>
              </a:lnSpc>
              <a:defRPr sz="4800" b="1" i="0" cap="none" baseline="0">
                <a:solidFill>
                  <a:schemeClr val="tx1"/>
                </a:solidFill>
                <a:latin typeface="+mj-lt"/>
                <a:cs typeface="Arial" panose="020B0604020202020204" pitchFamily="34" charset="0"/>
              </a:defRPr>
            </a:lvl1pPr>
          </a:lstStyle>
          <a:p>
            <a:r>
              <a:rPr lang="en-US" dirty="0"/>
              <a:t>The new Symantec PowerPoint presentation deck</a:t>
            </a:r>
          </a:p>
        </p:txBody>
      </p:sp>
      <p:sp>
        <p:nvSpPr>
          <p:cNvPr id="3" name="Subtitle 2"/>
          <p:cNvSpPr>
            <a:spLocks noGrp="1"/>
          </p:cNvSpPr>
          <p:nvPr>
            <p:ph type="subTitle" idx="1" hasCustomPrompt="1"/>
          </p:nvPr>
        </p:nvSpPr>
        <p:spPr bwMode="gray">
          <a:xfrm>
            <a:off x="584394" y="4108982"/>
            <a:ext cx="2560320" cy="1737360"/>
          </a:xfrm>
        </p:spPr>
        <p:txBody>
          <a:bodyPr anchor="t"/>
          <a:lstStyle>
            <a:lvl1pPr marL="0" indent="0" algn="l">
              <a:lnSpc>
                <a:spcPct val="80000"/>
              </a:lnSpc>
              <a:buNone/>
              <a:defRPr sz="2700" b="1" i="0">
                <a:solidFill>
                  <a:schemeClr val="tx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3727435" y="4108982"/>
            <a:ext cx="2560320" cy="1737360"/>
          </a:xfrm>
        </p:spPr>
        <p:txBody>
          <a:bodyPr anchor="t" anchorCtr="0"/>
          <a:lstStyle>
            <a:lvl1pPr marL="0" indent="0">
              <a:lnSpc>
                <a:spcPct val="80000"/>
              </a:lnSpc>
              <a:buNone/>
              <a:defRPr sz="2700" b="1" i="0" cap="none" spc="100" baseline="0">
                <a:solidFill>
                  <a:schemeClr val="tx1"/>
                </a:solidFill>
                <a:latin typeface="+mn-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date</a:t>
            </a:r>
          </a:p>
        </p:txBody>
      </p:sp>
      <p:sp>
        <p:nvSpPr>
          <p:cNvPr id="30" name="Shape 13"/>
          <p:cNvSpPr/>
          <p:nvPr userDrawn="1"/>
        </p:nvSpPr>
        <p:spPr>
          <a:xfrm>
            <a:off x="529390" y="1559847"/>
            <a:ext cx="9144001" cy="22359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spAutoFit/>
          </a:bodyPr>
          <a:lstStyle>
            <a:lvl1pPr>
              <a:lnSpc>
                <a:spcPct val="90000"/>
              </a:lnSpc>
              <a:defRPr sz="900" b="1">
                <a:solidFill>
                  <a:srgbClr val="FDC131"/>
                </a:solidFill>
                <a:latin typeface="Symantec Sans"/>
                <a:ea typeface="Symantec Sans"/>
                <a:cs typeface="Symantec Sans"/>
                <a:sym typeface="Symantec Sans"/>
              </a:defRPr>
            </a:lvl1pPr>
          </a:lstStyle>
          <a:p>
            <a:r>
              <a:rPr b="1" i="0" dirty="0">
                <a:latin typeface="+mn-lt"/>
              </a:rPr>
              <a:t>Title</a:t>
            </a:r>
          </a:p>
        </p:txBody>
      </p:sp>
      <p:sp>
        <p:nvSpPr>
          <p:cNvPr id="31" name="Shape 14"/>
          <p:cNvSpPr/>
          <p:nvPr userDrawn="1"/>
        </p:nvSpPr>
        <p:spPr>
          <a:xfrm>
            <a:off x="529390" y="3815183"/>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a:latin typeface="+mn-lt"/>
              </a:rPr>
              <a:t>Presenter</a:t>
            </a:r>
          </a:p>
        </p:txBody>
      </p:sp>
      <p:sp>
        <p:nvSpPr>
          <p:cNvPr id="32" name="Shape 15"/>
          <p:cNvSpPr/>
          <p:nvPr userDrawn="1"/>
        </p:nvSpPr>
        <p:spPr>
          <a:xfrm>
            <a:off x="3726870" y="3815183"/>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b="1" i="0">
                <a:latin typeface="+mn-lt"/>
              </a:rPr>
              <a:t>Date</a:t>
            </a:r>
          </a:p>
        </p:txBody>
      </p:sp>
      <p:pic>
        <p:nvPicPr>
          <p:cNvPr id="33" name="image1.pdf"/>
          <p:cNvPicPr>
            <a:picLocks noChangeAspect="1"/>
          </p:cNvPicPr>
          <p:nvPr userDrawn="1"/>
        </p:nvPicPr>
        <p:blipFill>
          <a:blip r:embed="rId3">
            <a:extLst/>
          </a:blip>
          <a:stretch>
            <a:fillRect/>
          </a:stretch>
        </p:blipFill>
        <p:spPr>
          <a:xfrm>
            <a:off x="609600" y="537399"/>
            <a:ext cx="1890833" cy="500265"/>
          </a:xfrm>
          <a:prstGeom prst="rect">
            <a:avLst/>
          </a:prstGeom>
          <a:ln w="12700">
            <a:miter lim="400000"/>
          </a:ln>
        </p:spPr>
      </p:pic>
      <p:sp>
        <p:nvSpPr>
          <p:cNvPr id="34" name="TextBox 33"/>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chemeClr val="tx1"/>
                </a:solidFill>
                <a:latin typeface="+mn-lt"/>
              </a:rPr>
              <a:t>SYMANTEC CONFIDENTIAL- INTERNAL USE ONLY    Copyright © 2017 Symantec Corporation </a:t>
            </a:r>
          </a:p>
        </p:txBody>
      </p:sp>
    </p:spTree>
    <p:extLst>
      <p:ext uri="{BB962C8B-B14F-4D97-AF65-F5344CB8AC3E}">
        <p14:creationId xmlns:p14="http://schemas.microsoft.com/office/powerpoint/2010/main" val="1560505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hite Agenda">
    <p:spTree>
      <p:nvGrpSpPr>
        <p:cNvPr id="1" name=""/>
        <p:cNvGrpSpPr/>
        <p:nvPr/>
      </p:nvGrpSpPr>
      <p:grpSpPr>
        <a:xfrm>
          <a:off x="0" y="0"/>
          <a:ext cx="0" cy="0"/>
          <a:chOff x="0" y="0"/>
          <a:chExt cx="0" cy="0"/>
        </a:xfrm>
      </p:grpSpPr>
      <p:sp>
        <p:nvSpPr>
          <p:cNvPr id="29" name="Text Placeholder 21"/>
          <p:cNvSpPr>
            <a:spLocks noGrp="1"/>
          </p:cNvSpPr>
          <p:nvPr>
            <p:ph type="body" sz="quarter" idx="18" hasCustomPrompt="1"/>
          </p:nvPr>
        </p:nvSpPr>
        <p:spPr>
          <a:xfrm>
            <a:off x="6726807" y="2327276"/>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0" name="Text Placeholder 21"/>
          <p:cNvSpPr>
            <a:spLocks noGrp="1"/>
          </p:cNvSpPr>
          <p:nvPr>
            <p:ph type="body" sz="quarter" idx="19" hasCustomPrompt="1"/>
          </p:nvPr>
        </p:nvSpPr>
        <p:spPr>
          <a:xfrm>
            <a:off x="6726807" y="3128248"/>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1" name="Text Placeholder 21"/>
          <p:cNvSpPr>
            <a:spLocks noGrp="1"/>
          </p:cNvSpPr>
          <p:nvPr>
            <p:ph type="body" sz="quarter" idx="20" hasCustomPrompt="1"/>
          </p:nvPr>
        </p:nvSpPr>
        <p:spPr>
          <a:xfrm>
            <a:off x="6726807" y="3929220"/>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2" name="Text Placeholder 21"/>
          <p:cNvSpPr>
            <a:spLocks noGrp="1"/>
          </p:cNvSpPr>
          <p:nvPr>
            <p:ph type="body" sz="quarter" idx="21" hasCustomPrompt="1"/>
          </p:nvPr>
        </p:nvSpPr>
        <p:spPr>
          <a:xfrm>
            <a:off x="6726807" y="4730192"/>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33" name="Text Placeholder 19"/>
          <p:cNvSpPr>
            <a:spLocks noGrp="1"/>
          </p:cNvSpPr>
          <p:nvPr>
            <p:ph type="body" sz="quarter" idx="22" hasCustomPrompt="1"/>
          </p:nvPr>
        </p:nvSpPr>
        <p:spPr>
          <a:xfrm>
            <a:off x="6075931" y="2306638"/>
            <a:ext cx="584523" cy="487362"/>
          </a:xfrm>
        </p:spPr>
        <p:txBody>
          <a:bodyPr>
            <a:noAutofit/>
          </a:bodyPr>
          <a:lstStyle>
            <a:lvl1pPr marL="0" indent="0">
              <a:buNone/>
              <a:defRPr sz="3700" b="1"/>
            </a:lvl1pPr>
          </a:lstStyle>
          <a:p>
            <a:pPr lvl="0"/>
            <a:r>
              <a:rPr lang="en-US" dirty="0"/>
              <a:t>##</a:t>
            </a:r>
          </a:p>
        </p:txBody>
      </p:sp>
      <p:sp>
        <p:nvSpPr>
          <p:cNvPr id="34" name="Text Placeholder 19"/>
          <p:cNvSpPr>
            <a:spLocks noGrp="1"/>
          </p:cNvSpPr>
          <p:nvPr>
            <p:ph type="body" sz="quarter" idx="23" hasCustomPrompt="1"/>
          </p:nvPr>
        </p:nvSpPr>
        <p:spPr>
          <a:xfrm>
            <a:off x="6075931" y="3107610"/>
            <a:ext cx="584523" cy="487362"/>
          </a:xfrm>
        </p:spPr>
        <p:txBody>
          <a:bodyPr>
            <a:noAutofit/>
          </a:bodyPr>
          <a:lstStyle>
            <a:lvl1pPr marL="0" indent="0">
              <a:buNone/>
              <a:defRPr sz="3700" b="1"/>
            </a:lvl1pPr>
          </a:lstStyle>
          <a:p>
            <a:pPr lvl="0"/>
            <a:r>
              <a:rPr lang="en-US" dirty="0"/>
              <a:t>##</a:t>
            </a:r>
          </a:p>
        </p:txBody>
      </p:sp>
      <p:sp>
        <p:nvSpPr>
          <p:cNvPr id="35" name="Text Placeholder 19"/>
          <p:cNvSpPr>
            <a:spLocks noGrp="1"/>
          </p:cNvSpPr>
          <p:nvPr>
            <p:ph type="body" sz="quarter" idx="24" hasCustomPrompt="1"/>
          </p:nvPr>
        </p:nvSpPr>
        <p:spPr>
          <a:xfrm>
            <a:off x="6075931" y="3908582"/>
            <a:ext cx="584523" cy="487362"/>
          </a:xfrm>
        </p:spPr>
        <p:txBody>
          <a:bodyPr>
            <a:noAutofit/>
          </a:bodyPr>
          <a:lstStyle>
            <a:lvl1pPr marL="0" indent="0">
              <a:buNone/>
              <a:defRPr sz="3700" b="1"/>
            </a:lvl1pPr>
          </a:lstStyle>
          <a:p>
            <a:pPr lvl="0"/>
            <a:r>
              <a:rPr lang="en-US" dirty="0"/>
              <a:t>##</a:t>
            </a:r>
          </a:p>
        </p:txBody>
      </p:sp>
      <p:sp>
        <p:nvSpPr>
          <p:cNvPr id="36" name="Text Placeholder 19"/>
          <p:cNvSpPr>
            <a:spLocks noGrp="1"/>
          </p:cNvSpPr>
          <p:nvPr>
            <p:ph type="body" sz="quarter" idx="25" hasCustomPrompt="1"/>
          </p:nvPr>
        </p:nvSpPr>
        <p:spPr>
          <a:xfrm>
            <a:off x="6075931" y="4709554"/>
            <a:ext cx="584523" cy="487362"/>
          </a:xfrm>
        </p:spPr>
        <p:txBody>
          <a:bodyPr>
            <a:noAutofit/>
          </a:bodyPr>
          <a:lstStyle>
            <a:lvl1pPr marL="0" indent="0">
              <a:buNone/>
              <a:defRPr sz="3700" b="1"/>
            </a:lvl1pPr>
          </a:lstStyle>
          <a:p>
            <a:pPr lvl="0"/>
            <a:r>
              <a:rPr lang="en-US" dirty="0"/>
              <a:t>##</a:t>
            </a:r>
          </a:p>
        </p:txBody>
      </p:sp>
      <p:sp>
        <p:nvSpPr>
          <p:cNvPr id="22" name="Text Placeholder 21"/>
          <p:cNvSpPr>
            <a:spLocks noGrp="1"/>
          </p:cNvSpPr>
          <p:nvPr>
            <p:ph type="body" sz="quarter" idx="11" hasCustomPrompt="1"/>
          </p:nvPr>
        </p:nvSpPr>
        <p:spPr>
          <a:xfrm>
            <a:off x="1247775" y="2327276"/>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3" name="Text Placeholder 21"/>
          <p:cNvSpPr>
            <a:spLocks noGrp="1"/>
          </p:cNvSpPr>
          <p:nvPr>
            <p:ph type="body" sz="quarter" idx="12" hasCustomPrompt="1"/>
          </p:nvPr>
        </p:nvSpPr>
        <p:spPr>
          <a:xfrm>
            <a:off x="1247775" y="3128248"/>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5" name="Text Placeholder 21"/>
          <p:cNvSpPr>
            <a:spLocks noGrp="1"/>
          </p:cNvSpPr>
          <p:nvPr>
            <p:ph type="body" sz="quarter" idx="14" hasCustomPrompt="1"/>
          </p:nvPr>
        </p:nvSpPr>
        <p:spPr>
          <a:xfrm>
            <a:off x="1247775" y="3929220"/>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7" name="Text Placeholder 21"/>
          <p:cNvSpPr>
            <a:spLocks noGrp="1"/>
          </p:cNvSpPr>
          <p:nvPr>
            <p:ph type="body" sz="quarter" idx="16" hasCustomPrompt="1"/>
          </p:nvPr>
        </p:nvSpPr>
        <p:spPr>
          <a:xfrm>
            <a:off x="1247775" y="4730192"/>
            <a:ext cx="4006850" cy="446087"/>
          </a:xfrm>
        </p:spPr>
        <p:txBody>
          <a:bodyPr anchor="ctr" anchorCtr="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agenda item</a:t>
            </a:r>
          </a:p>
        </p:txBody>
      </p:sp>
      <p:sp>
        <p:nvSpPr>
          <p:cNvPr id="20" name="Text Placeholder 19"/>
          <p:cNvSpPr>
            <a:spLocks noGrp="1"/>
          </p:cNvSpPr>
          <p:nvPr>
            <p:ph type="body" sz="quarter" idx="10" hasCustomPrompt="1"/>
          </p:nvPr>
        </p:nvSpPr>
        <p:spPr>
          <a:xfrm>
            <a:off x="596899" y="2306638"/>
            <a:ext cx="584523" cy="487362"/>
          </a:xfrm>
        </p:spPr>
        <p:txBody>
          <a:bodyPr>
            <a:noAutofit/>
          </a:bodyPr>
          <a:lstStyle>
            <a:lvl1pPr marL="0" indent="0">
              <a:buNone/>
              <a:defRPr sz="3700" b="1"/>
            </a:lvl1pPr>
          </a:lstStyle>
          <a:p>
            <a:pPr lvl="0"/>
            <a:r>
              <a:rPr lang="en-US" dirty="0"/>
              <a:t>##</a:t>
            </a:r>
          </a:p>
        </p:txBody>
      </p:sp>
      <p:sp>
        <p:nvSpPr>
          <p:cNvPr id="3" name="Title 2"/>
          <p:cNvSpPr>
            <a:spLocks noGrp="1"/>
          </p:cNvSpPr>
          <p:nvPr>
            <p:ph type="title" hasCustomPrompt="1"/>
          </p:nvPr>
        </p:nvSpPr>
        <p:spPr/>
        <p:txBody>
          <a:bodyPr>
            <a:normAutofit/>
          </a:bodyPr>
          <a:lstStyle>
            <a:lvl1pPr>
              <a:defRPr/>
            </a:lvl1pPr>
          </a:lstStyle>
          <a:p>
            <a:r>
              <a:rPr lang="en-US" dirty="0"/>
              <a:t>Agenda</a:t>
            </a:r>
          </a:p>
        </p:txBody>
      </p:sp>
      <p:sp>
        <p:nvSpPr>
          <p:cNvPr id="24" name="Text Placeholder 19"/>
          <p:cNvSpPr>
            <a:spLocks noGrp="1"/>
          </p:cNvSpPr>
          <p:nvPr>
            <p:ph type="body" sz="quarter" idx="13" hasCustomPrompt="1"/>
          </p:nvPr>
        </p:nvSpPr>
        <p:spPr>
          <a:xfrm>
            <a:off x="596899" y="3107610"/>
            <a:ext cx="584523" cy="487362"/>
          </a:xfrm>
        </p:spPr>
        <p:txBody>
          <a:bodyPr>
            <a:noAutofit/>
          </a:bodyPr>
          <a:lstStyle>
            <a:lvl1pPr marL="0" indent="0">
              <a:buNone/>
              <a:defRPr sz="3700" b="1"/>
            </a:lvl1pPr>
          </a:lstStyle>
          <a:p>
            <a:pPr lvl="0"/>
            <a:r>
              <a:rPr lang="en-US" dirty="0"/>
              <a:t>##</a:t>
            </a:r>
          </a:p>
        </p:txBody>
      </p:sp>
      <p:sp>
        <p:nvSpPr>
          <p:cNvPr id="26" name="Text Placeholder 19"/>
          <p:cNvSpPr>
            <a:spLocks noGrp="1"/>
          </p:cNvSpPr>
          <p:nvPr>
            <p:ph type="body" sz="quarter" idx="15" hasCustomPrompt="1"/>
          </p:nvPr>
        </p:nvSpPr>
        <p:spPr>
          <a:xfrm>
            <a:off x="596899" y="3908582"/>
            <a:ext cx="584523" cy="487362"/>
          </a:xfrm>
        </p:spPr>
        <p:txBody>
          <a:bodyPr>
            <a:noAutofit/>
          </a:bodyPr>
          <a:lstStyle>
            <a:lvl1pPr marL="0" indent="0">
              <a:buNone/>
              <a:defRPr sz="3700" b="1"/>
            </a:lvl1pPr>
          </a:lstStyle>
          <a:p>
            <a:pPr lvl="0"/>
            <a:r>
              <a:rPr lang="en-US" dirty="0"/>
              <a:t>##</a:t>
            </a:r>
          </a:p>
        </p:txBody>
      </p:sp>
      <p:sp>
        <p:nvSpPr>
          <p:cNvPr id="28" name="Text Placeholder 19"/>
          <p:cNvSpPr>
            <a:spLocks noGrp="1"/>
          </p:cNvSpPr>
          <p:nvPr>
            <p:ph type="body" sz="quarter" idx="17" hasCustomPrompt="1"/>
          </p:nvPr>
        </p:nvSpPr>
        <p:spPr>
          <a:xfrm>
            <a:off x="596899" y="4709554"/>
            <a:ext cx="584523" cy="487362"/>
          </a:xfrm>
        </p:spPr>
        <p:txBody>
          <a:bodyPr>
            <a:noAutofit/>
          </a:bodyPr>
          <a:lstStyle>
            <a:lvl1pPr marL="0" indent="0">
              <a:buNone/>
              <a:defRPr sz="3700" b="1"/>
            </a:lvl1pPr>
          </a:lstStyle>
          <a:p>
            <a:pPr lvl="0"/>
            <a:r>
              <a:rPr lang="en-US" dirty="0"/>
              <a:t>##</a:t>
            </a:r>
          </a:p>
        </p:txBody>
      </p:sp>
    </p:spTree>
    <p:extLst>
      <p:ext uri="{BB962C8B-B14F-4D97-AF65-F5344CB8AC3E}">
        <p14:creationId xmlns:p14="http://schemas.microsoft.com/office/powerpoint/2010/main" val="3197658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hite Title and Content">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30352" y="2029100"/>
            <a:ext cx="11109960" cy="4352544"/>
          </a:xfrm>
        </p:spPr>
        <p:txBody>
          <a:bodyPr/>
          <a:lstStyle>
            <a:lvl1pPr>
              <a:defRPr b="0" i="0">
                <a:solidFill>
                  <a:schemeClr val="tx1"/>
                </a:solidFill>
                <a:latin typeface="+mn-lt"/>
              </a:defRPr>
            </a:lvl1pPr>
            <a:lvl2pPr>
              <a:defRPr b="0" i="0">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b="0" i="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Title and content layout</a:t>
            </a:r>
          </a:p>
        </p:txBody>
      </p:sp>
    </p:spTree>
    <p:extLst>
      <p:ext uri="{BB962C8B-B14F-4D97-AF65-F5344CB8AC3E}">
        <p14:creationId xmlns:p14="http://schemas.microsoft.com/office/powerpoint/2010/main" val="3655956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hite Title and Subtitle with Content">
    <p:bg>
      <p:bgPr>
        <a:solidFill>
          <a:schemeClr val="bg1"/>
        </a:solidFill>
        <a:effectLst/>
      </p:bgPr>
    </p:bg>
    <p:spTree>
      <p:nvGrpSpPr>
        <p:cNvPr id="1" name=""/>
        <p:cNvGrpSpPr/>
        <p:nvPr/>
      </p:nvGrpSpPr>
      <p:grpSpPr>
        <a:xfrm>
          <a:off x="0" y="0"/>
          <a:ext cx="0" cy="0"/>
          <a:chOff x="0" y="0"/>
          <a:chExt cx="0" cy="0"/>
        </a:xfrm>
      </p:grpSpPr>
      <p:grpSp>
        <p:nvGrpSpPr>
          <p:cNvPr id="25" name="Group 24" hidden="1"/>
          <p:cNvGrpSpPr/>
          <p:nvPr userDrawn="1">
            <p:custDataLst>
              <p:tags r:id="rId1"/>
            </p:custDataLst>
          </p:nvPr>
        </p:nvGrpSpPr>
        <p:grpSpPr>
          <a:xfrm>
            <a:off x="-282027" y="-714736"/>
            <a:ext cx="12740305" cy="8287473"/>
            <a:chOff x="-282027" y="-714736"/>
            <a:chExt cx="12740305" cy="8287473"/>
          </a:xfrm>
        </p:grpSpPr>
        <p:cxnSp>
          <p:nvCxnSpPr>
            <p:cNvPr id="26" name="Straight Connector 25"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hidden="1"/>
            <p:cNvGrpSpPr/>
            <p:nvPr userDrawn="1"/>
          </p:nvGrpSpPr>
          <p:grpSpPr>
            <a:xfrm>
              <a:off x="11640116" y="-714736"/>
              <a:ext cx="551884" cy="8287473"/>
              <a:chOff x="11640116" y="-714736"/>
              <a:chExt cx="551884" cy="8287473"/>
            </a:xfrm>
          </p:grpSpPr>
          <p:cxnSp>
            <p:nvCxnSpPr>
              <p:cNvPr id="43" name="Straight Connector 42"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hidden="1"/>
            <p:cNvGrpSpPr/>
            <p:nvPr userDrawn="1"/>
          </p:nvGrpSpPr>
          <p:grpSpPr>
            <a:xfrm>
              <a:off x="-282027" y="-714736"/>
              <a:ext cx="12740305" cy="8287473"/>
              <a:chOff x="-282026" y="-714736"/>
              <a:chExt cx="12740305" cy="8287473"/>
            </a:xfrm>
          </p:grpSpPr>
          <p:grpSp>
            <p:nvGrpSpPr>
              <p:cNvPr id="31" name="Group 30" hidden="1"/>
              <p:cNvGrpSpPr/>
              <p:nvPr userDrawn="1"/>
            </p:nvGrpSpPr>
            <p:grpSpPr>
              <a:xfrm>
                <a:off x="-282026" y="0"/>
                <a:ext cx="12740305" cy="246887"/>
                <a:chOff x="-282026" y="0"/>
                <a:chExt cx="12740305" cy="246887"/>
              </a:xfrm>
            </p:grpSpPr>
            <p:cxnSp>
              <p:nvCxnSpPr>
                <p:cNvPr id="41" name="Straight Connector 40"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hidden="1"/>
              <p:cNvGrpSpPr/>
              <p:nvPr userDrawn="1"/>
            </p:nvGrpSpPr>
            <p:grpSpPr>
              <a:xfrm>
                <a:off x="-282026" y="1280053"/>
                <a:ext cx="12740305" cy="442593"/>
                <a:chOff x="-282026" y="1280053"/>
                <a:chExt cx="12740305" cy="442593"/>
              </a:xfrm>
            </p:grpSpPr>
            <p:cxnSp>
              <p:nvCxnSpPr>
                <p:cNvPr id="39" name="Straight Connector 38"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hidden="1"/>
              <p:cNvGrpSpPr/>
              <p:nvPr userDrawn="1"/>
            </p:nvGrpSpPr>
            <p:grpSpPr>
              <a:xfrm>
                <a:off x="0" y="-714736"/>
                <a:ext cx="551884" cy="8287473"/>
                <a:chOff x="11640116" y="-714736"/>
                <a:chExt cx="551884" cy="8287473"/>
              </a:xfrm>
            </p:grpSpPr>
            <p:cxnSp>
              <p:nvCxnSpPr>
                <p:cNvPr id="37" name="Straight Connector 3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hidden="1"/>
              <p:cNvGrpSpPr/>
              <p:nvPr userDrawn="1"/>
            </p:nvGrpSpPr>
            <p:grpSpPr>
              <a:xfrm>
                <a:off x="-282026" y="6584314"/>
                <a:ext cx="12740305" cy="273686"/>
                <a:chOff x="-282026" y="0"/>
                <a:chExt cx="12740305" cy="273686"/>
              </a:xfrm>
            </p:grpSpPr>
            <p:cxnSp>
              <p:nvCxnSpPr>
                <p:cNvPr id="35" name="Straight Connector 3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 name="Title 3"/>
          <p:cNvSpPr>
            <a:spLocks noGrp="1"/>
          </p:cNvSpPr>
          <p:nvPr>
            <p:ph type="title" hasCustomPrompt="1"/>
          </p:nvPr>
        </p:nvSpPr>
        <p:spPr>
          <a:xfrm>
            <a:off x="530352" y="885904"/>
            <a:ext cx="11109960" cy="691288"/>
          </a:xfrm>
        </p:spPr>
        <p:txBody>
          <a:bodyPr/>
          <a:lstStyle>
            <a:lvl1pPr>
              <a:defRPr>
                <a:solidFill>
                  <a:schemeClr val="tx1"/>
                </a:solidFill>
              </a:defRPr>
            </a:lvl1pPr>
          </a:lstStyle>
          <a:p>
            <a:r>
              <a:rPr lang="en-US" dirty="0"/>
              <a:t>Title subtitle and content layout</a:t>
            </a:r>
          </a:p>
        </p:txBody>
      </p:sp>
      <p:sp>
        <p:nvSpPr>
          <p:cNvPr id="47" name="Content Placeholder 2"/>
          <p:cNvSpPr>
            <a:spLocks noGrp="1"/>
          </p:cNvSpPr>
          <p:nvPr>
            <p:ph idx="10"/>
          </p:nvPr>
        </p:nvSpPr>
        <p:spPr>
          <a:xfrm>
            <a:off x="530352" y="2029097"/>
            <a:ext cx="11109960" cy="4352544"/>
          </a:xfrm>
        </p:spPr>
        <p:txBody>
          <a:bodyPr/>
          <a:lstStyle>
            <a:lvl1pPr>
              <a:defRPr b="0" i="0">
                <a:solidFill>
                  <a:schemeClr val="tx1"/>
                </a:solidFill>
                <a:latin typeface="+mn-lt"/>
              </a:defRPr>
            </a:lvl1pPr>
            <a:lvl2pPr>
              <a:defRPr b="0" i="0">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b="0" i="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Subtitle 2"/>
          <p:cNvSpPr>
            <a:spLocks noGrp="1"/>
          </p:cNvSpPr>
          <p:nvPr>
            <p:ph type="subTitle" idx="1" hasCustomPrompt="1"/>
          </p:nvPr>
        </p:nvSpPr>
        <p:spPr>
          <a:xfrm>
            <a:off x="529576" y="1577192"/>
            <a:ext cx="11110736" cy="355824"/>
          </a:xfr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1600" b="0" i="0" kern="1200" dirty="0">
                <a:solidFill>
                  <a:srgbClr val="19233C"/>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0"/>
              </a:spcBef>
              <a:buFont typeface="Arial" panose="020B0604020202020204" pitchFamily="34" charset="0"/>
              <a:buNone/>
            </a:pPr>
            <a:r>
              <a:rPr lang="en-US" dirty="0"/>
              <a:t>Click to add subtitle</a:t>
            </a:r>
          </a:p>
        </p:txBody>
      </p:sp>
    </p:spTree>
    <p:extLst>
      <p:ext uri="{BB962C8B-B14F-4D97-AF65-F5344CB8AC3E}">
        <p14:creationId xmlns:p14="http://schemas.microsoft.com/office/powerpoint/2010/main" val="2827578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White Clos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584395" y="1820425"/>
            <a:ext cx="11090769" cy="1177673"/>
          </a:xfrm>
        </p:spPr>
        <p:txBody>
          <a:bodyPr anchor="t" anchorCtr="0"/>
          <a:lstStyle>
            <a:lvl1pPr algn="l">
              <a:lnSpc>
                <a:spcPct val="90000"/>
              </a:lnSpc>
              <a:defRPr sz="6800" b="1" i="0" cap="none" baseline="0">
                <a:solidFill>
                  <a:schemeClr val="tx1"/>
                </a:solidFill>
                <a:latin typeface="+mj-lt"/>
                <a:cs typeface="Arial" panose="020B0604020202020204" pitchFamily="34" charset="0"/>
              </a:defRPr>
            </a:lvl1pPr>
          </a:lstStyle>
          <a:p>
            <a:r>
              <a:rPr lang="en-US" dirty="0"/>
              <a:t>Thank you.</a:t>
            </a:r>
          </a:p>
        </p:txBody>
      </p:sp>
      <p:sp>
        <p:nvSpPr>
          <p:cNvPr id="3" name="Subtitle 2"/>
          <p:cNvSpPr>
            <a:spLocks noGrp="1"/>
          </p:cNvSpPr>
          <p:nvPr>
            <p:ph type="subTitle" idx="1" hasCustomPrompt="1"/>
          </p:nvPr>
        </p:nvSpPr>
        <p:spPr bwMode="gray">
          <a:xfrm>
            <a:off x="584394" y="4108982"/>
            <a:ext cx="2900928" cy="701557"/>
          </a:xfrm>
        </p:spPr>
        <p:txBody>
          <a:bodyPr anchor="b" anchorCtr="0"/>
          <a:lstStyle>
            <a:lvl1pPr marL="0" indent="0" algn="l">
              <a:buNone/>
              <a:defRPr sz="2700" b="1" i="0">
                <a:solidFill>
                  <a:schemeClr val="tx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a:t>
            </a:r>
          </a:p>
        </p:txBody>
      </p:sp>
      <p:grpSp>
        <p:nvGrpSpPr>
          <p:cNvPr id="49" name="Group 48" hidden="1"/>
          <p:cNvGrpSpPr/>
          <p:nvPr userDrawn="1">
            <p:custDataLst>
              <p:tags r:id="rId1"/>
            </p:custDataLst>
          </p:nvPr>
        </p:nvGrpSpPr>
        <p:grpSpPr>
          <a:xfrm>
            <a:off x="-282027" y="-714736"/>
            <a:ext cx="12740305" cy="8287473"/>
            <a:chOff x="-282027" y="-714736"/>
            <a:chExt cx="12740305" cy="8287473"/>
          </a:xfrm>
        </p:grpSpPr>
        <p:cxnSp>
          <p:nvCxnSpPr>
            <p:cNvPr id="50" name="Straight Connector 49" hidden="1"/>
            <p:cNvCxnSpPr/>
            <p:nvPr/>
          </p:nvCxnSpPr>
          <p:spPr>
            <a:xfrm>
              <a:off x="331213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a:xfrm>
              <a:off x="8864121"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hidden="1"/>
            <p:cNvGrpSpPr/>
            <p:nvPr userDrawn="1"/>
          </p:nvGrpSpPr>
          <p:grpSpPr>
            <a:xfrm>
              <a:off x="11640116" y="-714736"/>
              <a:ext cx="551884" cy="8287473"/>
              <a:chOff x="11640116" y="-714736"/>
              <a:chExt cx="551884" cy="8287473"/>
            </a:xfrm>
          </p:grpSpPr>
          <p:cxnSp>
            <p:nvCxnSpPr>
              <p:cNvPr id="67" name="Straight Connector 66"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hidden="1"/>
            <p:cNvGrpSpPr/>
            <p:nvPr userDrawn="1"/>
          </p:nvGrpSpPr>
          <p:grpSpPr>
            <a:xfrm>
              <a:off x="-282027" y="-714736"/>
              <a:ext cx="12740305" cy="8287473"/>
              <a:chOff x="-282026" y="-714736"/>
              <a:chExt cx="12740305" cy="8287473"/>
            </a:xfrm>
          </p:grpSpPr>
          <p:grpSp>
            <p:nvGrpSpPr>
              <p:cNvPr id="55" name="Group 54" hidden="1"/>
              <p:cNvGrpSpPr/>
              <p:nvPr userDrawn="1"/>
            </p:nvGrpSpPr>
            <p:grpSpPr>
              <a:xfrm>
                <a:off x="-282026" y="0"/>
                <a:ext cx="12740305" cy="246887"/>
                <a:chOff x="-282026" y="0"/>
                <a:chExt cx="12740305" cy="246887"/>
              </a:xfrm>
            </p:grpSpPr>
            <p:cxnSp>
              <p:nvCxnSpPr>
                <p:cNvPr id="65" name="Straight Connector 64"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p:cNvCxnSpPr/>
                <p:nvPr/>
              </p:nvCxnSpPr>
              <p:spPr>
                <a:xfrm flipH="1">
                  <a:off x="-282026" y="246887"/>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hidden="1"/>
              <p:cNvGrpSpPr/>
              <p:nvPr userDrawn="1"/>
            </p:nvGrpSpPr>
            <p:grpSpPr>
              <a:xfrm>
                <a:off x="-282026" y="1280053"/>
                <a:ext cx="12740305" cy="442593"/>
                <a:chOff x="-282026" y="1280053"/>
                <a:chExt cx="12740305" cy="442593"/>
              </a:xfrm>
            </p:grpSpPr>
            <p:cxnSp>
              <p:nvCxnSpPr>
                <p:cNvPr id="63" name="Straight Connector 62" hidden="1"/>
                <p:cNvCxnSpPr/>
                <p:nvPr/>
              </p:nvCxnSpPr>
              <p:spPr>
                <a:xfrm flipH="1">
                  <a:off x="-282026" y="128005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p:cNvCxnSpPr/>
                <p:nvPr/>
              </p:nvCxnSpPr>
              <p:spPr>
                <a:xfrm flipH="1">
                  <a:off x="-282026" y="172264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hidden="1"/>
              <p:cNvGrpSpPr/>
              <p:nvPr userDrawn="1"/>
            </p:nvGrpSpPr>
            <p:grpSpPr>
              <a:xfrm>
                <a:off x="0" y="-714736"/>
                <a:ext cx="551884" cy="8287473"/>
                <a:chOff x="11640116" y="-714736"/>
                <a:chExt cx="551884" cy="8287473"/>
              </a:xfrm>
            </p:grpSpPr>
            <p:cxnSp>
              <p:nvCxnSpPr>
                <p:cNvPr id="61" name="Straight Connector 60" hidden="1"/>
                <p:cNvCxnSpPr/>
                <p:nvPr/>
              </p:nvCxnSpPr>
              <p:spPr>
                <a:xfrm>
                  <a:off x="1164011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p:cNvCxnSpPr/>
                <p:nvPr userDrawn="1"/>
              </p:nvCxnSpPr>
              <p:spPr>
                <a:xfrm>
                  <a:off x="12192000"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hidden="1"/>
              <p:cNvGrpSpPr/>
              <p:nvPr userDrawn="1"/>
            </p:nvGrpSpPr>
            <p:grpSpPr>
              <a:xfrm>
                <a:off x="-282026" y="6584314"/>
                <a:ext cx="12740305" cy="273686"/>
                <a:chOff x="-282026" y="0"/>
                <a:chExt cx="12740305" cy="273686"/>
              </a:xfrm>
            </p:grpSpPr>
            <p:cxnSp>
              <p:nvCxnSpPr>
                <p:cNvPr id="59" name="Straight Connector 58" hidden="1"/>
                <p:cNvCxnSpPr/>
                <p:nvPr/>
              </p:nvCxnSpPr>
              <p:spPr>
                <a:xfrm flipH="1">
                  <a:off x="-282026" y="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p:cNvCxnSpPr/>
                <p:nvPr/>
              </p:nvCxnSpPr>
              <p:spPr>
                <a:xfrm flipH="1">
                  <a:off x="-282026" y="2736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0" name="Text Placeholder 69"/>
          <p:cNvSpPr>
            <a:spLocks noGrp="1"/>
          </p:cNvSpPr>
          <p:nvPr>
            <p:ph type="body" sz="quarter" idx="10" hasCustomPrompt="1"/>
          </p:nvPr>
        </p:nvSpPr>
        <p:spPr bwMode="gray">
          <a:xfrm>
            <a:off x="584394" y="4890860"/>
            <a:ext cx="2898652" cy="436514"/>
          </a:xfrm>
        </p:spPr>
        <p:txBody>
          <a:bodyPr anchor="t" anchorCtr="0"/>
          <a:lstStyle>
            <a:lvl1pPr marL="0" indent="0">
              <a:lnSpc>
                <a:spcPct val="80000"/>
              </a:lnSpc>
              <a:buNone/>
              <a:defRPr sz="1600" b="0" i="0" cap="none" spc="100" baseline="0">
                <a:solidFill>
                  <a:schemeClr val="tx1"/>
                </a:solidFill>
                <a:latin typeface="+mn-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contact info</a:t>
            </a:r>
          </a:p>
        </p:txBody>
      </p:sp>
      <p:sp>
        <p:nvSpPr>
          <p:cNvPr id="33" name="TextBox 32"/>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chemeClr val="tx1"/>
                </a:solidFill>
                <a:latin typeface="Symantec Sans" panose="02000503080000020004"/>
              </a:rPr>
              <a:pPr algn="r"/>
              <a:t>‹#›</a:t>
            </a:fld>
            <a:endParaRPr lang="en-US" sz="1600" b="1" dirty="0">
              <a:solidFill>
                <a:schemeClr val="tx1"/>
              </a:solidFill>
              <a:latin typeface="Symantec Sans" panose="02000503080000020004"/>
            </a:endParaRPr>
          </a:p>
        </p:txBody>
      </p:sp>
      <p:sp>
        <p:nvSpPr>
          <p:cNvPr id="34" name="TextBox 33"/>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chemeClr val="tx1"/>
                </a:solidFill>
                <a:latin typeface="Symantec Sans" panose="02000503080000020004" pitchFamily="50" charset="0"/>
              </a:rPr>
              <a:t>SYMANTEC</a:t>
            </a:r>
            <a:r>
              <a:rPr lang="en-US" sz="900" b="0" i="0" spc="0" baseline="0" dirty="0">
                <a:solidFill>
                  <a:schemeClr val="tx1"/>
                </a:solidFill>
                <a:latin typeface="Symantec Sans" panose="02000503080000020004" pitchFamily="50" charset="0"/>
              </a:rPr>
              <a:t> CONFIDENTIAL- INTERNAL USE ONLY    </a:t>
            </a:r>
            <a:r>
              <a:rPr lang="en-US" sz="900" b="0" i="0" spc="0" dirty="0">
                <a:solidFill>
                  <a:schemeClr val="tx1"/>
                </a:solidFill>
                <a:latin typeface="Symantec Sans" panose="02000503080000020004" pitchFamily="50" charset="0"/>
              </a:rPr>
              <a:t>Copyright © 2017 Symantec Corporation </a:t>
            </a:r>
          </a:p>
        </p:txBody>
      </p:sp>
      <p:pic>
        <p:nvPicPr>
          <p:cNvPr id="30" name="image1.pdf"/>
          <p:cNvPicPr>
            <a:picLocks noChangeAspect="1"/>
          </p:cNvPicPr>
          <p:nvPr userDrawn="1"/>
        </p:nvPicPr>
        <p:blipFill>
          <a:blip r:embed="rId3">
            <a:extLst/>
          </a:blip>
          <a:stretch>
            <a:fillRect/>
          </a:stretch>
        </p:blipFill>
        <p:spPr>
          <a:xfrm>
            <a:off x="609600" y="537399"/>
            <a:ext cx="1890833" cy="500265"/>
          </a:xfrm>
          <a:prstGeom prst="rect">
            <a:avLst/>
          </a:prstGeom>
          <a:ln w="12700">
            <a:miter lim="400000"/>
          </a:ln>
        </p:spPr>
      </p:pic>
    </p:spTree>
    <p:extLst>
      <p:ext uri="{BB962C8B-B14F-4D97-AF65-F5344CB8AC3E}">
        <p14:creationId xmlns:p14="http://schemas.microsoft.com/office/powerpoint/2010/main" val="4207760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hapter Slide w/Photo">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202033" cy="6858001"/>
          </a:xfrm>
          <a:prstGeom prst="rect">
            <a:avLst/>
          </a:prstGeom>
        </p:spPr>
      </p:pic>
      <p:sp>
        <p:nvSpPr>
          <p:cNvPr id="3" name="Title 2"/>
          <p:cNvSpPr>
            <a:spLocks noGrp="1"/>
          </p:cNvSpPr>
          <p:nvPr>
            <p:ph type="title" hasCustomPrompt="1"/>
          </p:nvPr>
        </p:nvSpPr>
        <p:spPr>
          <a:xfrm>
            <a:off x="530352" y="885903"/>
            <a:ext cx="11109960" cy="1242935"/>
          </a:xfrm>
        </p:spPr>
        <p:txBody>
          <a:bodyPr>
            <a:normAutofit/>
          </a:bodyPr>
          <a:lstStyle>
            <a:lvl1pPr>
              <a:defRPr sz="6800">
                <a:solidFill>
                  <a:srgbClr val="19233C"/>
                </a:solidFill>
              </a:defRPr>
            </a:lvl1pPr>
          </a:lstStyle>
          <a:p>
            <a:r>
              <a:rPr lang="en-US" dirty="0"/>
              <a:t>Chapter or section slide</a:t>
            </a:r>
          </a:p>
        </p:txBody>
      </p:sp>
      <p:sp>
        <p:nvSpPr>
          <p:cNvPr id="6" name="Text Placeholder 4"/>
          <p:cNvSpPr>
            <a:spLocks noGrp="1"/>
          </p:cNvSpPr>
          <p:nvPr>
            <p:ph type="body" sz="quarter" idx="11" hasCustomPrompt="1"/>
          </p:nvPr>
        </p:nvSpPr>
        <p:spPr>
          <a:xfrm>
            <a:off x="589696" y="2229579"/>
            <a:ext cx="1910617" cy="2384425"/>
          </a:xfrm>
        </p:spPr>
        <p:txBody>
          <a:bodyPr/>
          <a:lstStyle>
            <a:lvl1pPr marL="0" indent="0">
              <a:buFontTx/>
              <a:buNone/>
              <a:defRPr sz="6800" b="1">
                <a:solidFill>
                  <a:srgbClr val="19233C"/>
                </a:solidFill>
              </a:defRPr>
            </a:lvl1pPr>
          </a:lstStyle>
          <a:p>
            <a:r>
              <a:rPr lang="en-US" dirty="0"/>
              <a:t>##</a:t>
            </a:r>
          </a:p>
        </p:txBody>
      </p:sp>
      <p:sp>
        <p:nvSpPr>
          <p:cNvPr id="7" name="Shape 14"/>
          <p:cNvSpPr/>
          <p:nvPr userDrawn="1"/>
        </p:nvSpPr>
        <p:spPr>
          <a:xfrm>
            <a:off x="599728" y="2156364"/>
            <a:ext cx="2251911" cy="2235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900" b="1">
                <a:solidFill>
                  <a:srgbClr val="FDC131"/>
                </a:solidFill>
                <a:latin typeface="Symantec Sans"/>
                <a:ea typeface="Symantec Sans"/>
                <a:cs typeface="Symantec Sans"/>
                <a:sym typeface="Symantec Sans"/>
              </a:defRPr>
            </a:lvl1pPr>
          </a:lstStyle>
          <a:p>
            <a:r>
              <a:rPr lang="en-US" b="1" i="0" dirty="0">
                <a:latin typeface="+mn-lt"/>
              </a:rPr>
              <a:t>Section</a:t>
            </a:r>
            <a:endParaRPr b="1" i="0" dirty="0">
              <a:latin typeface="+mn-lt"/>
            </a:endParaRPr>
          </a:p>
        </p:txBody>
      </p:sp>
      <p:pic>
        <p:nvPicPr>
          <p:cNvPr id="9" name="image3.pdf"/>
          <p:cNvPicPr>
            <a:picLocks noChangeAspect="1"/>
          </p:cNvPicPr>
          <p:nvPr userDrawn="1"/>
        </p:nvPicPr>
        <p:blipFill>
          <a:blip r:embed="rId3">
            <a:extLst/>
          </a:blip>
          <a:stretch>
            <a:fillRect/>
          </a:stretch>
        </p:blipFill>
        <p:spPr>
          <a:xfrm>
            <a:off x="10005155" y="334015"/>
            <a:ext cx="1580709" cy="418215"/>
          </a:xfrm>
          <a:prstGeom prst="rect">
            <a:avLst/>
          </a:prstGeom>
          <a:ln w="12700">
            <a:miter lim="400000"/>
          </a:ln>
        </p:spPr>
      </p:pic>
      <p:sp>
        <p:nvSpPr>
          <p:cNvPr id="10" name="Text Placeholder 4"/>
          <p:cNvSpPr>
            <a:spLocks noGrp="1"/>
          </p:cNvSpPr>
          <p:nvPr>
            <p:ph type="body" sz="quarter" idx="10" hasCustomPrompt="1"/>
          </p:nvPr>
        </p:nvSpPr>
        <p:spPr>
          <a:xfrm>
            <a:off x="2773117" y="2229579"/>
            <a:ext cx="4470646" cy="2384425"/>
          </a:xfrm>
        </p:spPr>
        <p:txBody>
          <a:bodyPr/>
          <a:lstStyle>
            <a:lvl1pPr marL="0" indent="0">
              <a:buFontTx/>
              <a:buNone/>
              <a:defRPr sz="1600">
                <a:solidFill>
                  <a:srgbClr val="19233C"/>
                </a:solidFill>
              </a:defRPr>
            </a:lvl1pPr>
          </a:lstStyle>
          <a:p>
            <a:r>
              <a:rPr lang="en-US" dirty="0"/>
              <a:t>Change Section ## to 01, 02, 03… as needed to represent section.</a:t>
            </a:r>
          </a:p>
        </p:txBody>
      </p:sp>
    </p:spTree>
    <p:extLst>
      <p:ext uri="{BB962C8B-B14F-4D97-AF65-F5344CB8AC3E}">
        <p14:creationId xmlns:p14="http://schemas.microsoft.com/office/powerpoint/2010/main" val="2686320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 only</a:t>
            </a:r>
          </a:p>
        </p:txBody>
      </p:sp>
    </p:spTree>
    <p:extLst>
      <p:ext uri="{BB962C8B-B14F-4D97-AF65-F5344CB8AC3E}">
        <p14:creationId xmlns:p14="http://schemas.microsoft.com/office/powerpoint/2010/main" val="23585684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White Title Only-no logo">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 only</a:t>
            </a:r>
          </a:p>
        </p:txBody>
      </p:sp>
      <p:sp>
        <p:nvSpPr>
          <p:cNvPr id="4" name="TextBox 3"/>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chemeClr val="tx1"/>
                </a:solidFill>
                <a:latin typeface="Symantec Sans" panose="02000503080000020004"/>
              </a:rPr>
              <a:pPr algn="r"/>
              <a:t>‹#›</a:t>
            </a:fld>
            <a:endParaRPr lang="en-US" sz="1600" b="1" dirty="0">
              <a:solidFill>
                <a:schemeClr val="tx1"/>
              </a:solidFill>
              <a:latin typeface="Symantec Sans" panose="02000503080000020004"/>
            </a:endParaRPr>
          </a:p>
        </p:txBody>
      </p:sp>
      <p:sp>
        <p:nvSpPr>
          <p:cNvPr id="6" name="TextBox 5"/>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chemeClr val="tx1"/>
                </a:solidFill>
                <a:latin typeface="+mn-lt"/>
              </a:rPr>
              <a:t>SYMANTEC CONFIDENTIAL- INTERNAL USE ONLY    Copyright © 2017 Symantec Corporation </a:t>
            </a:r>
          </a:p>
        </p:txBody>
      </p:sp>
    </p:spTree>
    <p:extLst>
      <p:ext uri="{BB962C8B-B14F-4D97-AF65-F5344CB8AC3E}">
        <p14:creationId xmlns:p14="http://schemas.microsoft.com/office/powerpoint/2010/main" val="417208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50C9B2-0C08-4582-A81D-F203125F224B}" type="datetimeFigureOut">
              <a:rPr lang="en-IN" smtClean="0"/>
              <a:t>08-07-2018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1310921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White Blank-no logo">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11333442" y="6468986"/>
            <a:ext cx="306870" cy="138499"/>
          </a:xfrm>
          <a:prstGeom prst="rect">
            <a:avLst/>
          </a:prstGeom>
          <a:noFill/>
        </p:spPr>
        <p:txBody>
          <a:bodyPr wrap="square" lIns="0" tIns="0" rIns="0" bIns="0" anchor="b" anchorCtr="0">
            <a:noAutofit/>
          </a:bodyPr>
          <a:lstStyle/>
          <a:p>
            <a:pPr algn="r"/>
            <a:fld id="{4A3059D5-3978-4F52-B1B1-50A7215E55C6}" type="slidenum">
              <a:rPr lang="en-US" sz="1600" b="1" smtClean="0">
                <a:solidFill>
                  <a:schemeClr val="tx1"/>
                </a:solidFill>
                <a:latin typeface="Symantec Sans" panose="02000503080000020004"/>
              </a:rPr>
              <a:pPr algn="r"/>
              <a:t>‹#›</a:t>
            </a:fld>
            <a:endParaRPr lang="en-US" sz="1600" b="1" dirty="0">
              <a:solidFill>
                <a:schemeClr val="tx1"/>
              </a:solidFill>
              <a:latin typeface="Symantec Sans" panose="02000503080000020004"/>
            </a:endParaRPr>
          </a:p>
        </p:txBody>
      </p:sp>
      <p:sp>
        <p:nvSpPr>
          <p:cNvPr id="6" name="TextBox 5"/>
          <p:cNvSpPr txBox="1"/>
          <p:nvPr userDrawn="1"/>
        </p:nvSpPr>
        <p:spPr>
          <a:xfrm>
            <a:off x="6361861" y="6431125"/>
            <a:ext cx="4583616" cy="176360"/>
          </a:xfrm>
          <a:prstGeom prst="rect">
            <a:avLst/>
          </a:prstGeom>
          <a:noFill/>
        </p:spPr>
        <p:txBody>
          <a:bodyPr wrap="none" lIns="0" tIns="0" rIns="0" bIns="0" anchor="b" anchorCtr="0">
            <a:noAutofit/>
          </a:bodyPr>
          <a:lstStyle/>
          <a:p>
            <a:pPr algn="r">
              <a:lnSpc>
                <a:spcPct val="90000"/>
              </a:lnSpc>
              <a:defRPr/>
            </a:pPr>
            <a:r>
              <a:rPr lang="en-US" sz="900" b="0" i="0" spc="0" dirty="0">
                <a:solidFill>
                  <a:schemeClr val="tx1"/>
                </a:solidFill>
                <a:latin typeface="+mn-lt"/>
              </a:rPr>
              <a:t>SYMANTEC CONFIDENTIAL- INTERNAL USE ONLY    Copyright © 2017 Symantec Corporation </a:t>
            </a:r>
          </a:p>
        </p:txBody>
      </p:sp>
    </p:spTree>
    <p:extLst>
      <p:ext uri="{BB962C8B-B14F-4D97-AF65-F5344CB8AC3E}">
        <p14:creationId xmlns:p14="http://schemas.microsoft.com/office/powerpoint/2010/main" val="3101920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50C9B2-0C08-4582-A81D-F203125F224B}" type="datetimeFigureOut">
              <a:rPr lang="en-IN" smtClean="0"/>
              <a:t>08-07-2018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94304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E50C9B2-0C08-4582-A81D-F203125F224B}" type="datetimeFigureOut">
              <a:rPr lang="en-IN" smtClean="0"/>
              <a:t>08-07-2018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2058245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E50C9B2-0C08-4582-A81D-F203125F224B}" type="datetimeFigureOut">
              <a:rPr lang="en-IN" smtClean="0"/>
              <a:t>08-07-2018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3123786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E50C9B2-0C08-4582-A81D-F203125F224B}" type="datetimeFigureOut">
              <a:rPr lang="en-IN" smtClean="0"/>
              <a:t>08-07-2018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2797050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50C9B2-0C08-4582-A81D-F203125F224B}" type="datetimeFigureOut">
              <a:rPr lang="en-IN" smtClean="0"/>
              <a:t>08-07-2018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362293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50C9B2-0C08-4582-A81D-F203125F224B}" type="datetimeFigureOut">
              <a:rPr lang="en-IN" smtClean="0"/>
              <a:t>08-07-2018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368485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50C9B2-0C08-4582-A81D-F203125F224B}" type="datetimeFigureOut">
              <a:rPr lang="en-IN" smtClean="0"/>
              <a:t>08-07-2018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158091-908E-47F4-B01B-C5AF825BF84A}" type="slidenum">
              <a:rPr lang="en-IN" smtClean="0"/>
              <a:t>‹#›</a:t>
            </a:fld>
            <a:endParaRPr lang="en-IN"/>
          </a:p>
        </p:txBody>
      </p:sp>
    </p:spTree>
    <p:extLst>
      <p:ext uri="{BB962C8B-B14F-4D97-AF65-F5344CB8AC3E}">
        <p14:creationId xmlns:p14="http://schemas.microsoft.com/office/powerpoint/2010/main" val="2604259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50C9B2-0C08-4582-A81D-F203125F224B}" type="datetimeFigureOut">
              <a:rPr lang="en-IN" smtClean="0"/>
              <a:t>08-07-2018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158091-908E-47F4-B01B-C5AF825BF84A}" type="slidenum">
              <a:rPr lang="en-IN" smtClean="0"/>
              <a:t>‹#›</a:t>
            </a:fld>
            <a:endParaRPr lang="en-IN"/>
          </a:p>
        </p:txBody>
      </p:sp>
    </p:spTree>
    <p:extLst>
      <p:ext uri="{BB962C8B-B14F-4D97-AF65-F5344CB8AC3E}">
        <p14:creationId xmlns:p14="http://schemas.microsoft.com/office/powerpoint/2010/main" val="4082279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8.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8.jp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image" Target="../media/image13.emf"/><Relationship Id="rId5" Type="http://schemas.openxmlformats.org/officeDocument/2006/relationships/customXml" Target="../ink/ink2.xml"/><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8" Type="http://schemas.openxmlformats.org/officeDocument/2006/relationships/hyperlink" Target="https://community.mimecast.com/docs/DOC-1995" TargetMode="External"/><Relationship Id="rId13" Type="http://schemas.openxmlformats.org/officeDocument/2006/relationships/hyperlink" Target="http://www.kansas.com/news/local/crime/article88960532.html" TargetMode="External"/><Relationship Id="rId3" Type="http://schemas.openxmlformats.org/officeDocument/2006/relationships/hyperlink" Target="https://www.wired.com/2017/03/phishing-scams-fool-even-tech-nerds-heres-avoid/" TargetMode="External"/><Relationship Id="rId7" Type="http://schemas.openxmlformats.org/officeDocument/2006/relationships/hyperlink" Target="https://community.mimecast.com/docs/DOC-1027" TargetMode="External"/><Relationship Id="rId12" Type="http://schemas.openxmlformats.org/officeDocument/2006/relationships/hyperlink" Target="https://www.fortinet.com/content/dam/fortinet/assets/solution-guides/Why-Do-You-Need-Sandboxing" TargetMode="External"/><Relationship Id="rId2" Type="http://schemas.openxmlformats.org/officeDocument/2006/relationships/hyperlink" Target="https://www.pinterest.com.au/pin/61220876165007473/visual-search/?x=0&amp;y=0&amp;w=564&amp;h=687" TargetMode="External"/><Relationship Id="rId1" Type="http://schemas.openxmlformats.org/officeDocument/2006/relationships/slideLayout" Target="../slideLayouts/slideLayout15.xml"/><Relationship Id="rId6" Type="http://schemas.openxmlformats.org/officeDocument/2006/relationships/hyperlink" Target="https://www.csoonline.com/article/2117843/phishing/what-is-phishing-how-this-cyber-attack-works-and-how-to-prevent-it.html?nsdr=true" TargetMode="External"/><Relationship Id="rId11" Type="http://schemas.openxmlformats.org/officeDocument/2006/relationships/hyperlink" Target="https://techterms.com/definition/sandboxing" TargetMode="External"/><Relationship Id="rId5" Type="http://schemas.openxmlformats.org/officeDocument/2006/relationships/hyperlink" Target="https://www.csoonline.com/article/2132618/phishing/11-tips-to-prevent-phishing.html?upd=1516601104944" TargetMode="External"/><Relationship Id="rId15" Type="http://schemas.openxmlformats.org/officeDocument/2006/relationships/hyperlink" Target="https://www.cbsnews.com/news/the-phishing-email-that-hacked-the-account-of-john-podesta/" TargetMode="External"/><Relationship Id="rId10" Type="http://schemas.openxmlformats.org/officeDocument/2006/relationships/hyperlink" Target="https://www.sandboxie.com/EmailProtection" TargetMode="External"/><Relationship Id="rId4" Type="http://schemas.openxmlformats.org/officeDocument/2006/relationships/hyperlink" Target="http://www.foxnews.com/tech/2017/03/16/warning-dangerous-new-gmail-phishing-attack-can-easily-steal-your-google-login.html" TargetMode="External"/><Relationship Id="rId9" Type="http://schemas.openxmlformats.org/officeDocument/2006/relationships/hyperlink" Target="https://www.mimecast.com/blog/2015/08/under-the-hood-our-new-email-attachment-sandbox/" TargetMode="External"/><Relationship Id="rId14" Type="http://schemas.openxmlformats.org/officeDocument/2006/relationships/hyperlink" Target="https://techcrunch.com/2016/03/15/prosecutors-find-that-fappening-celebrity-nudes-leak-was-not-apples-faul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20.emf"/><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image" Target="../media/image17.emf"/><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9.emf"/><Relationship Id="rId4" Type="http://schemas.openxmlformats.org/officeDocument/2006/relationships/image" Target="../media/image16.emf"/><Relationship Id="rId9" Type="http://schemas.openxmlformats.org/officeDocument/2006/relationships/customXml" Target="../ink/ink7.xml"/><Relationship Id="rId14" Type="http://schemas.openxmlformats.org/officeDocument/2006/relationships/image" Target="../media/image21.emf"/></Relationships>
</file>

<file path=ppt/slides/_rels/slide7.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customXml" Target="../ink/ink14.xml"/><Relationship Id="rId3" Type="http://schemas.openxmlformats.org/officeDocument/2006/relationships/image" Target="../media/image12.png"/><Relationship Id="rId7" Type="http://schemas.openxmlformats.org/officeDocument/2006/relationships/customXml" Target="../ink/ink11.xml"/><Relationship Id="rId12" Type="http://schemas.openxmlformats.org/officeDocument/2006/relationships/image" Target="../media/image28.emf"/><Relationship Id="rId2" Type="http://schemas.openxmlformats.org/officeDocument/2006/relationships/image" Target="../media/image11.png"/><Relationship Id="rId16" Type="http://schemas.openxmlformats.org/officeDocument/2006/relationships/image" Target="../media/image30.emf"/><Relationship Id="rId1" Type="http://schemas.openxmlformats.org/officeDocument/2006/relationships/slideLayout" Target="../slideLayouts/slideLayout15.xml"/><Relationship Id="rId6" Type="http://schemas.openxmlformats.org/officeDocument/2006/relationships/image" Target="../media/image25.emf"/><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customXml" Target="../ink/ink15.xml"/><Relationship Id="rId10" Type="http://schemas.openxmlformats.org/officeDocument/2006/relationships/image" Target="../media/image27.emf"/><Relationship Id="rId4" Type="http://schemas.openxmlformats.org/officeDocument/2006/relationships/image" Target="../media/image13.png"/><Relationship Id="rId9" Type="http://schemas.openxmlformats.org/officeDocument/2006/relationships/customXml" Target="../ink/ink12.xml"/><Relationship Id="rId14" Type="http://schemas.openxmlformats.org/officeDocument/2006/relationships/image" Target="../media/image29.emf"/></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661515" y="1820425"/>
            <a:ext cx="5295409" cy="1177673"/>
          </a:xfrm>
        </p:spPr>
        <p:txBody>
          <a:bodyPr>
            <a:normAutofit/>
          </a:bodyPr>
          <a:lstStyle/>
          <a:p>
            <a:r>
              <a:rPr lang="en-US" dirty="0" smtClean="0"/>
              <a:t>noPhish</a:t>
            </a:r>
            <a:endParaRPr lang="en-US" dirty="0"/>
          </a:p>
        </p:txBody>
      </p:sp>
      <p:sp>
        <p:nvSpPr>
          <p:cNvPr id="6" name="Subtitle 5"/>
          <p:cNvSpPr>
            <a:spLocks noGrp="1"/>
          </p:cNvSpPr>
          <p:nvPr>
            <p:ph type="subTitle" idx="1"/>
          </p:nvPr>
        </p:nvSpPr>
        <p:spPr>
          <a:xfrm>
            <a:off x="661513" y="4108982"/>
            <a:ext cx="2560320" cy="1737360"/>
          </a:xfrm>
        </p:spPr>
        <p:txBody>
          <a:bodyPr/>
          <a:lstStyle/>
          <a:p>
            <a:r>
              <a:rPr lang="en-US" dirty="0"/>
              <a:t>Yash Saboo</a:t>
            </a:r>
          </a:p>
        </p:txBody>
      </p:sp>
      <p:sp>
        <p:nvSpPr>
          <p:cNvPr id="7" name="Text Placeholder 6"/>
          <p:cNvSpPr>
            <a:spLocks noGrp="1"/>
          </p:cNvSpPr>
          <p:nvPr>
            <p:ph type="body" sz="quarter" idx="10"/>
          </p:nvPr>
        </p:nvSpPr>
        <p:spPr>
          <a:xfrm>
            <a:off x="3804554" y="4108982"/>
            <a:ext cx="2560320" cy="1737360"/>
          </a:xfrm>
        </p:spPr>
        <p:txBody>
          <a:bodyPr/>
          <a:lstStyle/>
          <a:p>
            <a:r>
              <a:rPr lang="en-US" dirty="0"/>
              <a:t>0</a:t>
            </a:r>
            <a:r>
              <a:rPr lang="en-US" dirty="0" smtClean="0"/>
              <a:t>9-July-18</a:t>
            </a:r>
            <a:endParaRPr lang="en-US" dirty="0"/>
          </a:p>
        </p:txBody>
      </p:sp>
      <p:pic>
        <p:nvPicPr>
          <p:cNvPr id="8" name="Picture 7">
            <a:extLst>
              <a:ext uri="{FF2B5EF4-FFF2-40B4-BE49-F238E27FC236}">
                <a16:creationId xmlns:a16="http://schemas.microsoft.com/office/drawing/2014/main" xmlns="" id="{664D125C-7E23-4F8B-81A0-A6677454D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645" y="1820425"/>
            <a:ext cx="4270134" cy="2391275"/>
          </a:xfrm>
          <a:prstGeom prst="rect">
            <a:avLst/>
          </a:prstGeom>
        </p:spPr>
      </p:pic>
    </p:spTree>
    <p:extLst>
      <p:ext uri="{BB962C8B-B14F-4D97-AF65-F5344CB8AC3E}">
        <p14:creationId xmlns:p14="http://schemas.microsoft.com/office/powerpoint/2010/main" val="112597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51FE38-E9F7-4CA1-9D3F-F332F963CF35}"/>
              </a:ext>
            </a:extLst>
          </p:cNvPr>
          <p:cNvSpPr>
            <a:spLocks noGrp="1"/>
          </p:cNvSpPr>
          <p:nvPr>
            <p:ph type="title"/>
          </p:nvPr>
        </p:nvSpPr>
        <p:spPr/>
        <p:txBody>
          <a:bodyPr>
            <a:normAutofit fontScale="90000"/>
          </a:bodyPr>
          <a:lstStyle/>
          <a:p>
            <a:r>
              <a:rPr lang="en-US" dirty="0" err="1"/>
              <a:t>noPhish</a:t>
            </a:r>
            <a:endParaRPr lang="en-US" dirty="0"/>
          </a:p>
        </p:txBody>
      </p:sp>
      <p:sp>
        <p:nvSpPr>
          <p:cNvPr id="3" name="Content Placeholder 2">
            <a:extLst>
              <a:ext uri="{FF2B5EF4-FFF2-40B4-BE49-F238E27FC236}">
                <a16:creationId xmlns:a16="http://schemas.microsoft.com/office/drawing/2014/main" xmlns="" id="{025524D8-421F-4B0A-B300-EEEBE879A47F}"/>
              </a:ext>
            </a:extLst>
          </p:cNvPr>
          <p:cNvSpPr>
            <a:spLocks noGrp="1"/>
          </p:cNvSpPr>
          <p:nvPr>
            <p:ph idx="10"/>
          </p:nvPr>
        </p:nvSpPr>
        <p:spPr/>
        <p:txBody>
          <a:bodyPr/>
          <a:lstStyle/>
          <a:p>
            <a:r>
              <a:rPr lang="en-US" dirty="0" smtClean="0"/>
              <a:t>Google Chrome extension</a:t>
            </a:r>
          </a:p>
          <a:p>
            <a:r>
              <a:rPr lang="en-US" dirty="0" smtClean="0"/>
              <a:t>Classifies websites into Phishing and Legitimate using following techniques:</a:t>
            </a:r>
          </a:p>
          <a:p>
            <a:pPr lvl="1"/>
            <a:r>
              <a:rPr lang="en-US" dirty="0" smtClean="0"/>
              <a:t>Machine Learning</a:t>
            </a:r>
          </a:p>
          <a:p>
            <a:pPr lvl="1"/>
            <a:r>
              <a:rPr lang="en-US" dirty="0" smtClean="0"/>
              <a:t>Image Processing</a:t>
            </a:r>
          </a:p>
          <a:p>
            <a:pPr lvl="1"/>
            <a:r>
              <a:rPr lang="en-US" dirty="0" smtClean="0"/>
              <a:t>Data Mining</a:t>
            </a:r>
          </a:p>
          <a:p>
            <a:r>
              <a:rPr lang="en-US" dirty="0" smtClean="0"/>
              <a:t>Classification happens in real-time.</a:t>
            </a:r>
          </a:p>
          <a:p>
            <a:endParaRPr lang="en-US" dirty="0"/>
          </a:p>
          <a:p>
            <a:endParaRPr lang="en-US" dirty="0"/>
          </a:p>
        </p:txBody>
      </p:sp>
      <p:sp>
        <p:nvSpPr>
          <p:cNvPr id="4" name="Subtitle 3">
            <a:extLst>
              <a:ext uri="{FF2B5EF4-FFF2-40B4-BE49-F238E27FC236}">
                <a16:creationId xmlns:a16="http://schemas.microsoft.com/office/drawing/2014/main" xmlns="" id="{CD3F689F-C374-4359-9176-D050F9008C26}"/>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771114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Development of noPhish</a:t>
            </a:r>
            <a:endParaRPr lang="en-IN" dirty="0"/>
          </a:p>
        </p:txBody>
      </p:sp>
      <p:sp>
        <p:nvSpPr>
          <p:cNvPr id="3" name="Content Placeholder 2"/>
          <p:cNvSpPr>
            <a:spLocks noGrp="1"/>
          </p:cNvSpPr>
          <p:nvPr>
            <p:ph idx="10"/>
          </p:nvPr>
        </p:nvSpPr>
        <p:spPr/>
        <p:txBody>
          <a:bodyPr>
            <a:normAutofit/>
          </a:bodyPr>
          <a:lstStyle/>
          <a:p>
            <a:r>
              <a:rPr lang="en-IN" b="1" dirty="0"/>
              <a:t>Stage 1:</a:t>
            </a:r>
            <a:r>
              <a:rPr lang="en-IN" dirty="0"/>
              <a:t> P</a:t>
            </a:r>
            <a:r>
              <a:rPr lang="en-IN" dirty="0" smtClean="0"/>
              <a:t>rototype </a:t>
            </a:r>
            <a:r>
              <a:rPr lang="en-IN" dirty="0"/>
              <a:t>of Chrome Extension.</a:t>
            </a:r>
          </a:p>
          <a:p>
            <a:r>
              <a:rPr lang="en-IN" b="1" dirty="0"/>
              <a:t>Stage 2: </a:t>
            </a:r>
            <a:r>
              <a:rPr lang="en-IN" dirty="0" smtClean="0"/>
              <a:t>Code Comparator.</a:t>
            </a:r>
          </a:p>
          <a:p>
            <a:r>
              <a:rPr lang="en-IN" b="1" dirty="0" smtClean="0"/>
              <a:t>Stage </a:t>
            </a:r>
            <a:r>
              <a:rPr lang="en-IN" b="1" dirty="0"/>
              <a:t>3:</a:t>
            </a:r>
            <a:r>
              <a:rPr lang="en-IN" dirty="0"/>
              <a:t> Automated Feature Extraction.</a:t>
            </a:r>
          </a:p>
          <a:p>
            <a:r>
              <a:rPr lang="en-IN" b="1" dirty="0"/>
              <a:t>Stage 4:</a:t>
            </a:r>
            <a:r>
              <a:rPr lang="en-IN" dirty="0"/>
              <a:t> </a:t>
            </a:r>
            <a:r>
              <a:rPr lang="en-IN" dirty="0" smtClean="0"/>
              <a:t>XGBOOST </a:t>
            </a:r>
            <a:r>
              <a:rPr lang="en-IN" dirty="0"/>
              <a:t>binary </a:t>
            </a:r>
            <a:r>
              <a:rPr lang="en-IN" dirty="0" smtClean="0"/>
              <a:t>classifier </a:t>
            </a:r>
            <a:r>
              <a:rPr lang="en-IN" dirty="0"/>
              <a:t>based on technical aspects of the website.</a:t>
            </a:r>
          </a:p>
          <a:p>
            <a:r>
              <a:rPr lang="en-IN" b="1" dirty="0"/>
              <a:t>Stage 5:</a:t>
            </a:r>
            <a:r>
              <a:rPr lang="en-IN" dirty="0"/>
              <a:t> </a:t>
            </a:r>
            <a:r>
              <a:rPr lang="en-IN" dirty="0" smtClean="0"/>
              <a:t>DBSCAN </a:t>
            </a:r>
            <a:r>
              <a:rPr lang="en-IN" dirty="0"/>
              <a:t>Clustering </a:t>
            </a:r>
            <a:r>
              <a:rPr lang="en-IN" dirty="0" smtClean="0"/>
              <a:t>model based </a:t>
            </a:r>
            <a:r>
              <a:rPr lang="en-IN" dirty="0"/>
              <a:t>on the visual aspect of the website</a:t>
            </a:r>
            <a:r>
              <a:rPr lang="en-IN" dirty="0" smtClean="0"/>
              <a:t>.</a:t>
            </a:r>
            <a:endParaRPr lang="en-IN" dirty="0"/>
          </a:p>
        </p:txBody>
      </p:sp>
      <p:sp>
        <p:nvSpPr>
          <p:cNvPr id="4" name="Subtitle 3"/>
          <p:cNvSpPr>
            <a:spLocks noGrp="1"/>
          </p:cNvSpPr>
          <p:nvPr>
            <p:ph type="subTitle" idx="1"/>
          </p:nvPr>
        </p:nvSpPr>
        <p:spPr/>
        <p:txBody>
          <a:bodyPr/>
          <a:lstStyle/>
          <a:p>
            <a:r>
              <a:rPr lang="en-IN" dirty="0" smtClean="0"/>
              <a:t>Took place in 5 stages</a:t>
            </a:r>
            <a:endParaRPr lang="en-IN" dirty="0"/>
          </a:p>
        </p:txBody>
      </p:sp>
    </p:spTree>
    <p:extLst>
      <p:ext uri="{BB962C8B-B14F-4D97-AF65-F5344CB8AC3E}">
        <p14:creationId xmlns:p14="http://schemas.microsoft.com/office/powerpoint/2010/main" val="2965493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Stage 1</a:t>
            </a:r>
            <a:endParaRPr lang="en-IN" dirty="0"/>
          </a:p>
        </p:txBody>
      </p:sp>
      <p:sp>
        <p:nvSpPr>
          <p:cNvPr id="3" name="Content Placeholder 2"/>
          <p:cNvSpPr>
            <a:spLocks noGrp="1"/>
          </p:cNvSpPr>
          <p:nvPr>
            <p:ph idx="10"/>
          </p:nvPr>
        </p:nvSpPr>
        <p:spPr/>
        <p:txBody>
          <a:bodyPr/>
          <a:lstStyle/>
          <a:p>
            <a:r>
              <a:rPr lang="en-IN" dirty="0"/>
              <a:t>Extensions </a:t>
            </a:r>
            <a:r>
              <a:rPr lang="en-IN" dirty="0" smtClean="0"/>
              <a:t>customize </a:t>
            </a:r>
            <a:r>
              <a:rPr lang="en-IN" dirty="0"/>
              <a:t>the browsing experience</a:t>
            </a:r>
            <a:r>
              <a:rPr lang="en-IN" dirty="0" smtClean="0"/>
              <a:t>.</a:t>
            </a:r>
          </a:p>
          <a:p>
            <a:r>
              <a:rPr lang="en-IN" dirty="0" smtClean="0"/>
              <a:t>Can be built </a:t>
            </a:r>
            <a:r>
              <a:rPr lang="en-IN" dirty="0"/>
              <a:t>only </a:t>
            </a:r>
            <a:r>
              <a:rPr lang="en-IN" dirty="0" smtClean="0"/>
              <a:t>on web </a:t>
            </a:r>
            <a:r>
              <a:rPr lang="en-IN" dirty="0"/>
              <a:t>technologies such as HTML, JavaScript, and </a:t>
            </a:r>
            <a:r>
              <a:rPr lang="en-IN" dirty="0" smtClean="0"/>
              <a:t>CSS</a:t>
            </a:r>
          </a:p>
          <a:p>
            <a:r>
              <a:rPr lang="en-IN" dirty="0" smtClean="0"/>
              <a:t>Implemented Client-Server architecture, where the client is any user using </a:t>
            </a:r>
            <a:r>
              <a:rPr lang="en-IN" smtClean="0"/>
              <a:t>noPhish.</a:t>
            </a:r>
          </a:p>
          <a:p>
            <a:endParaRPr lang="en-IN" dirty="0" smtClean="0"/>
          </a:p>
          <a:p>
            <a:endParaRPr lang="en-IN" dirty="0" smtClean="0"/>
          </a:p>
          <a:p>
            <a:endParaRPr lang="en-IN" dirty="0" smtClean="0"/>
          </a:p>
          <a:p>
            <a:endParaRPr lang="en-IN" dirty="0"/>
          </a:p>
        </p:txBody>
      </p:sp>
      <p:sp>
        <p:nvSpPr>
          <p:cNvPr id="4" name="Subtitle 3"/>
          <p:cNvSpPr>
            <a:spLocks noGrp="1"/>
          </p:cNvSpPr>
          <p:nvPr>
            <p:ph type="subTitle" idx="1"/>
          </p:nvPr>
        </p:nvSpPr>
        <p:spPr/>
        <p:txBody>
          <a:bodyPr/>
          <a:lstStyle/>
          <a:p>
            <a:r>
              <a:rPr lang="en-IN" dirty="0" smtClean="0"/>
              <a:t>Chrome Extension</a:t>
            </a:r>
            <a:endParaRPr lang="en-IN" dirty="0"/>
          </a:p>
        </p:txBody>
      </p:sp>
    </p:spTree>
    <p:extLst>
      <p:ext uri="{BB962C8B-B14F-4D97-AF65-F5344CB8AC3E}">
        <p14:creationId xmlns:p14="http://schemas.microsoft.com/office/powerpoint/2010/main" val="2927789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4725988"/>
            <a:ext cx="5724525" cy="1655762"/>
          </a:xfrm>
        </p:spPr>
        <p:txBody>
          <a:bodyPr>
            <a:normAutofit/>
          </a:bodyPr>
          <a:lstStyle/>
          <a:p>
            <a:pPr marL="0" indent="0">
              <a:lnSpc>
                <a:spcPct val="70000"/>
              </a:lnSpc>
              <a:buNone/>
            </a:pPr>
            <a:r>
              <a:rPr lang="en-IN" sz="2200" dirty="0"/>
              <a:t>Phishing page of Yahoo Login. A warning is issued by the extension (blue colour extension in address bar) so it correctly identified it as Phishing website.</a:t>
            </a:r>
          </a:p>
        </p:txBody>
      </p:sp>
      <p:sp>
        <p:nvSpPr>
          <p:cNvPr id="4" name="Subtitle 3"/>
          <p:cNvSpPr>
            <a:spLocks noGrp="1"/>
          </p:cNvSpPr>
          <p:nvPr>
            <p:ph type="subTitle" idx="4294967295"/>
          </p:nvPr>
        </p:nvSpPr>
        <p:spPr>
          <a:xfrm>
            <a:off x="6807200" y="1577975"/>
            <a:ext cx="5384800" cy="1301750"/>
          </a:xfrm>
        </p:spPr>
        <p:txBody>
          <a:bodyPr>
            <a:normAutofit fontScale="77500" lnSpcReduction="20000"/>
          </a:bodyPr>
          <a:lstStyle/>
          <a:p>
            <a:pPr marL="0" indent="0">
              <a:buNone/>
            </a:pPr>
            <a:r>
              <a:rPr lang="en-IN" dirty="0"/>
              <a:t>Legitimate page of Yahoo Login. No warning is issued by the extension (blue color extension in address bar) so it correctly identified it as Legitimate website.</a:t>
            </a:r>
          </a:p>
        </p:txBody>
      </p:sp>
      <p:pic>
        <p:nvPicPr>
          <p:cNvPr id="5" name="Picture 4"/>
          <p:cNvPicPr/>
          <p:nvPr/>
        </p:nvPicPr>
        <p:blipFill rotWithShape="1">
          <a:blip r:embed="rId2"/>
          <a:srcRect t="3073" b="4747"/>
          <a:stretch/>
        </p:blipFill>
        <p:spPr bwMode="auto">
          <a:xfrm>
            <a:off x="0" y="787369"/>
            <a:ext cx="6016239" cy="29471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6" name="Picture 5"/>
          <p:cNvPicPr/>
          <p:nvPr/>
        </p:nvPicPr>
        <p:blipFill rotWithShape="1">
          <a:blip r:embed="rId3"/>
          <a:srcRect t="3545" b="4747"/>
          <a:stretch/>
        </p:blipFill>
        <p:spPr bwMode="auto">
          <a:xfrm>
            <a:off x="6439154" y="3830795"/>
            <a:ext cx="5731510" cy="295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53242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Stage 2</a:t>
            </a:r>
            <a:endParaRPr lang="en-IN" dirty="0"/>
          </a:p>
        </p:txBody>
      </p:sp>
      <p:sp>
        <p:nvSpPr>
          <p:cNvPr id="3" name="Content Placeholder 2"/>
          <p:cNvSpPr>
            <a:spLocks noGrp="1"/>
          </p:cNvSpPr>
          <p:nvPr>
            <p:ph idx="10"/>
          </p:nvPr>
        </p:nvSpPr>
        <p:spPr/>
        <p:txBody>
          <a:bodyPr>
            <a:normAutofit/>
          </a:bodyPr>
          <a:lstStyle/>
          <a:p>
            <a:r>
              <a:rPr lang="en-IN" dirty="0" smtClean="0"/>
              <a:t>Data Selection</a:t>
            </a:r>
          </a:p>
          <a:p>
            <a:pPr lvl="1"/>
            <a:r>
              <a:rPr lang="en-IN" dirty="0" smtClean="0"/>
              <a:t>Phishing URLs: Phishtank</a:t>
            </a:r>
          </a:p>
          <a:p>
            <a:pPr lvl="1"/>
            <a:r>
              <a:rPr lang="en-IN" dirty="0" smtClean="0"/>
              <a:t>Legitimate URLs: Alexa</a:t>
            </a:r>
          </a:p>
          <a:p>
            <a:r>
              <a:rPr lang="en-IN" dirty="0" smtClean="0"/>
              <a:t>Development:</a:t>
            </a:r>
          </a:p>
          <a:p>
            <a:pPr lvl="1"/>
            <a:r>
              <a:rPr lang="en-IN" dirty="0" smtClean="0"/>
              <a:t>Extract page source (underlying code) of the website.</a:t>
            </a:r>
          </a:p>
          <a:p>
            <a:pPr lvl="1"/>
            <a:r>
              <a:rPr lang="en-IN" dirty="0" smtClean="0"/>
              <a:t>Using ‘</a:t>
            </a:r>
            <a:r>
              <a:rPr lang="en-IN" dirty="0" err="1" smtClean="0"/>
              <a:t>difflib</a:t>
            </a:r>
            <a:r>
              <a:rPr lang="en-IN" dirty="0" smtClean="0"/>
              <a:t>’ library, find the similarity between two websites.</a:t>
            </a:r>
          </a:p>
          <a:p>
            <a:r>
              <a:rPr lang="en-IN" dirty="0" smtClean="0"/>
              <a:t>Testing: </a:t>
            </a:r>
          </a:p>
          <a:p>
            <a:pPr lvl="1"/>
            <a:r>
              <a:rPr lang="en-IN" dirty="0" smtClean="0"/>
              <a:t>No correlation was found between a legitimate website’s code and it’s phishing website’ code.</a:t>
            </a:r>
          </a:p>
          <a:p>
            <a:pPr lvl="1"/>
            <a:r>
              <a:rPr lang="en-IN" dirty="0" smtClean="0"/>
              <a:t>Thus, the idea was scraped out.</a:t>
            </a:r>
          </a:p>
          <a:p>
            <a:pPr lvl="1"/>
            <a:endParaRPr lang="en-IN" sz="1600" dirty="0" smtClean="0"/>
          </a:p>
          <a:p>
            <a:pPr lvl="2"/>
            <a:endParaRPr lang="en-IN" dirty="0"/>
          </a:p>
        </p:txBody>
      </p:sp>
      <p:sp>
        <p:nvSpPr>
          <p:cNvPr id="4" name="Subtitle 3"/>
          <p:cNvSpPr>
            <a:spLocks noGrp="1"/>
          </p:cNvSpPr>
          <p:nvPr>
            <p:ph type="subTitle" idx="1"/>
          </p:nvPr>
        </p:nvSpPr>
        <p:spPr/>
        <p:txBody>
          <a:bodyPr/>
          <a:lstStyle/>
          <a:p>
            <a:r>
              <a:rPr lang="en-IN" dirty="0" smtClean="0"/>
              <a:t>Code Comparator</a:t>
            </a:r>
            <a:endParaRPr lang="en-IN" dirty="0"/>
          </a:p>
        </p:txBody>
      </p:sp>
    </p:spTree>
    <p:extLst>
      <p:ext uri="{BB962C8B-B14F-4D97-AF65-F5344CB8AC3E}">
        <p14:creationId xmlns:p14="http://schemas.microsoft.com/office/powerpoint/2010/main" val="4004859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F5244-01CF-4893-8259-97A18ED01683}"/>
              </a:ext>
            </a:extLst>
          </p:cNvPr>
          <p:cNvSpPr>
            <a:spLocks noGrp="1"/>
          </p:cNvSpPr>
          <p:nvPr>
            <p:ph type="title"/>
          </p:nvPr>
        </p:nvSpPr>
        <p:spPr/>
        <p:txBody>
          <a:bodyPr>
            <a:normAutofit fontScale="90000"/>
          </a:bodyPr>
          <a:lstStyle/>
          <a:p>
            <a:r>
              <a:rPr lang="en-US" dirty="0"/>
              <a:t>Text Scraping</a:t>
            </a:r>
          </a:p>
        </p:txBody>
      </p:sp>
      <p:sp>
        <p:nvSpPr>
          <p:cNvPr id="6" name="Content Placeholder 5">
            <a:extLst>
              <a:ext uri="{FF2B5EF4-FFF2-40B4-BE49-F238E27FC236}">
                <a16:creationId xmlns:a16="http://schemas.microsoft.com/office/drawing/2014/main" xmlns="" id="{DEE95C04-6E0D-4D5A-A8B4-0D29545A1E1D}"/>
              </a:ext>
            </a:extLst>
          </p:cNvPr>
          <p:cNvSpPr>
            <a:spLocks noGrp="1"/>
          </p:cNvSpPr>
          <p:nvPr>
            <p:ph idx="10"/>
          </p:nvPr>
        </p:nvSpPr>
        <p:spPr/>
        <p:txBody>
          <a:bodyPr>
            <a:normAutofit fontScale="92500" lnSpcReduction="20000"/>
          </a:bodyPr>
          <a:lstStyle/>
          <a:p>
            <a:pPr lvl="0"/>
            <a:r>
              <a:rPr lang="en-US" dirty="0"/>
              <a:t>S</a:t>
            </a:r>
            <a:r>
              <a:rPr lang="en-US" dirty="0" smtClean="0"/>
              <a:t>ame </a:t>
            </a:r>
            <a:r>
              <a:rPr lang="en-US" dirty="0"/>
              <a:t>website can be written in many different combination of scripting languages.</a:t>
            </a:r>
            <a:endParaRPr lang="en-IN" dirty="0"/>
          </a:p>
          <a:p>
            <a:pPr lvl="0"/>
            <a:r>
              <a:rPr lang="en-US" dirty="0"/>
              <a:t>R</a:t>
            </a:r>
            <a:r>
              <a:rPr lang="en-US" dirty="0" smtClean="0"/>
              <a:t>earrangement </a:t>
            </a:r>
            <a:r>
              <a:rPr lang="en-US" dirty="0"/>
              <a:t>of the modules doesn’t change the website functionalities.</a:t>
            </a:r>
            <a:endParaRPr lang="en-IN" dirty="0"/>
          </a:p>
          <a:p>
            <a:pPr lvl="0"/>
            <a:r>
              <a:rPr lang="en-US" dirty="0"/>
              <a:t>N</a:t>
            </a:r>
            <a:r>
              <a:rPr lang="en-US" dirty="0" smtClean="0"/>
              <a:t>aming </a:t>
            </a:r>
            <a:r>
              <a:rPr lang="en-US" dirty="0"/>
              <a:t>problem, that is the same Image can be saved with a different name.</a:t>
            </a:r>
            <a:endParaRPr lang="en-IN" dirty="0"/>
          </a:p>
          <a:p>
            <a:pPr lvl="0"/>
            <a:r>
              <a:rPr lang="en-US" dirty="0"/>
              <a:t>S</a:t>
            </a:r>
            <a:r>
              <a:rPr lang="en-US" dirty="0" smtClean="0"/>
              <a:t>ome </a:t>
            </a:r>
            <a:r>
              <a:rPr lang="en-US" dirty="0"/>
              <a:t>HTML contents are written on single line with no new line feed. Though this was solved by splitting the text in different lines but it didn’t help significantly.</a:t>
            </a:r>
            <a:endParaRPr lang="en-IN" dirty="0"/>
          </a:p>
          <a:p>
            <a:pPr lvl="0"/>
            <a:r>
              <a:rPr lang="en-US" dirty="0"/>
              <a:t>S</a:t>
            </a:r>
            <a:r>
              <a:rPr lang="en-US" dirty="0" smtClean="0"/>
              <a:t>ome </a:t>
            </a:r>
            <a:r>
              <a:rPr lang="en-US" dirty="0"/>
              <a:t>HTML contents are in hexadecimal format which makes it incomparable to original one.</a:t>
            </a:r>
            <a:endParaRPr lang="en-IN" dirty="0"/>
          </a:p>
          <a:p>
            <a:pPr lvl="0"/>
            <a:r>
              <a:rPr lang="en-US" dirty="0"/>
              <a:t>T</a:t>
            </a:r>
            <a:r>
              <a:rPr lang="en-US" dirty="0" smtClean="0"/>
              <a:t>he </a:t>
            </a:r>
            <a:r>
              <a:rPr lang="en-US" dirty="0"/>
              <a:t>script changes when website are written for specific country. For example, if Facebook is specially designed for France then the text written will all be in French. Thus, difference in code increases and similarity decreases.</a:t>
            </a:r>
            <a:endParaRPr lang="en-IN" dirty="0"/>
          </a:p>
        </p:txBody>
      </p:sp>
      <p:sp>
        <p:nvSpPr>
          <p:cNvPr id="5" name="Subtitle 4">
            <a:extLst>
              <a:ext uri="{FF2B5EF4-FFF2-40B4-BE49-F238E27FC236}">
                <a16:creationId xmlns:a16="http://schemas.microsoft.com/office/drawing/2014/main" xmlns="" id="{02E45864-B316-4A08-B164-77477A44DDFC}"/>
              </a:ext>
            </a:extLst>
          </p:cNvPr>
          <p:cNvSpPr>
            <a:spLocks noGrp="1"/>
          </p:cNvSpPr>
          <p:nvPr>
            <p:ph type="subTitle" idx="1"/>
          </p:nvPr>
        </p:nvSpPr>
        <p:spPr/>
        <p:txBody>
          <a:bodyPr/>
          <a:lstStyle/>
          <a:p>
            <a:r>
              <a:rPr lang="en-US" dirty="0"/>
              <a:t>Why it didn’t work out?</a:t>
            </a:r>
          </a:p>
        </p:txBody>
      </p:sp>
    </p:spTree>
    <p:extLst>
      <p:ext uri="{BB962C8B-B14F-4D97-AF65-F5344CB8AC3E}">
        <p14:creationId xmlns:p14="http://schemas.microsoft.com/office/powerpoint/2010/main" val="27831866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4A3C642-F915-4E52-826F-13B0254A110B}"/>
              </a:ext>
            </a:extLst>
          </p:cNvPr>
          <p:cNvPicPr>
            <a:picLocks noChangeAspect="1"/>
          </p:cNvPicPr>
          <p:nvPr/>
        </p:nvPicPr>
        <p:blipFill rotWithShape="1">
          <a:blip r:embed="rId3"/>
          <a:srcRect l="3496" t="29587" r="56451" b="46110"/>
          <a:stretch/>
        </p:blipFill>
        <p:spPr>
          <a:xfrm>
            <a:off x="0" y="0"/>
            <a:ext cx="5958348" cy="248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xmlns="" id="{94B4131F-8BF3-44BE-BF47-F0B5C8DEF927}"/>
              </a:ext>
            </a:extLst>
          </p:cNvPr>
          <p:cNvPicPr>
            <a:picLocks noChangeAspect="1"/>
          </p:cNvPicPr>
          <p:nvPr/>
        </p:nvPicPr>
        <p:blipFill rotWithShape="1">
          <a:blip r:embed="rId4"/>
          <a:srcRect l="3450" t="58925" r="54749" b="17091"/>
          <a:stretch/>
        </p:blipFill>
        <p:spPr>
          <a:xfrm>
            <a:off x="5958348" y="0"/>
            <a:ext cx="6238568" cy="248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xmlns="" id="{6AFD137A-6AAD-4637-8C54-6AE1DDB66B25}"/>
              </a:ext>
            </a:extLst>
          </p:cNvPr>
          <p:cNvPicPr>
            <a:picLocks noChangeAspect="1"/>
          </p:cNvPicPr>
          <p:nvPr/>
        </p:nvPicPr>
        <p:blipFill rotWithShape="1">
          <a:blip r:embed="rId5"/>
          <a:srcRect l="3449" t="48885" r="55154" b="13334"/>
          <a:stretch/>
        </p:blipFill>
        <p:spPr>
          <a:xfrm>
            <a:off x="0" y="2576944"/>
            <a:ext cx="7661712" cy="4281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2">
            <a:extLst>
              <a:ext uri="{FF2B5EF4-FFF2-40B4-BE49-F238E27FC236}">
                <a16:creationId xmlns:a16="http://schemas.microsoft.com/office/drawing/2014/main" xmlns="" id="{903CA6B8-E112-4FBB-AAFB-A676CB85C8F9}"/>
              </a:ext>
            </a:extLst>
          </p:cNvPr>
          <p:cNvSpPr>
            <a:spLocks noChangeArrowheads="1"/>
          </p:cNvSpPr>
          <p:nvPr/>
        </p:nvSpPr>
        <p:spPr bwMode="auto">
          <a:xfrm>
            <a:off x="7852196" y="2985795"/>
            <a:ext cx="4154236" cy="27211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Lines prefixed with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were in the first sequence, but not the second.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Lines prefixed with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were in the second sequence, but not the first.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9359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0AF66D8-46D2-40DB-81CD-0A5431D9D0B4}"/>
              </a:ext>
            </a:extLst>
          </p:cNvPr>
          <p:cNvPicPr>
            <a:picLocks noChangeAspect="1"/>
          </p:cNvPicPr>
          <p:nvPr/>
        </p:nvPicPr>
        <p:blipFill rotWithShape="1">
          <a:blip r:embed="rId2"/>
          <a:srcRect t="3637" b="4761"/>
          <a:stretch/>
        </p:blipFill>
        <p:spPr>
          <a:xfrm>
            <a:off x="6056416" y="0"/>
            <a:ext cx="6135584" cy="351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xmlns="" id="{577C8171-4D2C-4113-849E-13EAA39DBCFA}"/>
              </a:ext>
            </a:extLst>
          </p:cNvPr>
          <p:cNvPicPr>
            <a:picLocks noChangeAspect="1"/>
          </p:cNvPicPr>
          <p:nvPr/>
        </p:nvPicPr>
        <p:blipFill rotWithShape="1">
          <a:blip r:embed="rId3"/>
          <a:srcRect t="3117" b="4761"/>
          <a:stretch/>
        </p:blipFill>
        <p:spPr>
          <a:xfrm>
            <a:off x="0" y="0"/>
            <a:ext cx="6100984" cy="351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xmlns="" id="{654701F3-E627-40DD-B592-FF3DECD1ED1A}"/>
              </a:ext>
            </a:extLst>
          </p:cNvPr>
          <p:cNvSpPr txBox="1"/>
          <p:nvPr/>
        </p:nvSpPr>
        <p:spPr>
          <a:xfrm>
            <a:off x="914400" y="4987636"/>
            <a:ext cx="10295906" cy="646331"/>
          </a:xfrm>
          <a:prstGeom prst="rect">
            <a:avLst/>
          </a:prstGeom>
          <a:noFill/>
        </p:spPr>
        <p:txBody>
          <a:bodyPr wrap="square" rtlCol="0">
            <a:spAutoFit/>
          </a:bodyPr>
          <a:lstStyle/>
          <a:p>
            <a:r>
              <a:rPr lang="en-US" dirty="0">
                <a:latin typeface="Symantec Sans" panose="02000503080000020004" pitchFamily="50" charset="0"/>
              </a:rPr>
              <a:t>This is the case where  the text matched </a:t>
            </a:r>
            <a:r>
              <a:rPr lang="en-US" dirty="0"/>
              <a:t>20.21%, but it was that considerable. This case could have been easily identified by image hashing algorithm.</a:t>
            </a:r>
            <a:endParaRPr lang="en-US" dirty="0">
              <a:latin typeface="Symantec Sans" panose="02000503080000020004" pitchFamily="50" charset="0"/>
            </a:endParaRPr>
          </a:p>
        </p:txBody>
      </p:sp>
    </p:spTree>
    <p:extLst>
      <p:ext uri="{BB962C8B-B14F-4D97-AF65-F5344CB8AC3E}">
        <p14:creationId xmlns:p14="http://schemas.microsoft.com/office/powerpoint/2010/main" val="2098358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41EE935-19FC-41CD-844B-3A742D1059C8}"/>
              </a:ext>
            </a:extLst>
          </p:cNvPr>
          <p:cNvPicPr>
            <a:picLocks noChangeAspect="1"/>
          </p:cNvPicPr>
          <p:nvPr/>
        </p:nvPicPr>
        <p:blipFill rotWithShape="1">
          <a:blip r:embed="rId2"/>
          <a:srcRect t="4013" b="5204"/>
          <a:stretch/>
        </p:blipFill>
        <p:spPr>
          <a:xfrm>
            <a:off x="0" y="0"/>
            <a:ext cx="6103917" cy="34633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xmlns="" id="{A34D476E-04C4-4A9D-A291-14CE54BEB32A}"/>
              </a:ext>
            </a:extLst>
          </p:cNvPr>
          <p:cNvPicPr>
            <a:picLocks noChangeAspect="1"/>
          </p:cNvPicPr>
          <p:nvPr/>
        </p:nvPicPr>
        <p:blipFill rotWithShape="1">
          <a:blip r:embed="rId3"/>
          <a:srcRect t="3637" b="4589"/>
          <a:stretch/>
        </p:blipFill>
        <p:spPr>
          <a:xfrm>
            <a:off x="6103918" y="-1"/>
            <a:ext cx="6088082" cy="34920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xmlns="" id="{71E2797D-3ED1-4CAD-9DD7-9BCEFA5C00E4}"/>
              </a:ext>
            </a:extLst>
          </p:cNvPr>
          <p:cNvSpPr txBox="1"/>
          <p:nvPr/>
        </p:nvSpPr>
        <p:spPr>
          <a:xfrm>
            <a:off x="1140031" y="4952010"/>
            <a:ext cx="9417133" cy="646331"/>
          </a:xfrm>
          <a:prstGeom prst="rect">
            <a:avLst/>
          </a:prstGeom>
          <a:noFill/>
        </p:spPr>
        <p:txBody>
          <a:bodyPr wrap="square" rtlCol="0">
            <a:spAutoFit/>
          </a:bodyPr>
          <a:lstStyle/>
          <a:p>
            <a:r>
              <a:rPr lang="en-US" dirty="0">
                <a:latin typeface="Symantec Sans" panose="02000503080000020004" pitchFamily="50" charset="0"/>
              </a:rPr>
              <a:t>As the image looks similar with just the bottom bar’s color changed to white, the HTML content supposedly should be same. But, it wasn’t that case. There was only </a:t>
            </a:r>
            <a:r>
              <a:rPr lang="en-US" dirty="0"/>
              <a:t>7.11% similarity.</a:t>
            </a:r>
            <a:endParaRPr lang="en-US" dirty="0">
              <a:latin typeface="Symantec Sans" panose="02000503080000020004" pitchFamily="50" charset="0"/>
            </a:endParaRPr>
          </a:p>
        </p:txBody>
      </p:sp>
    </p:spTree>
    <p:extLst>
      <p:ext uri="{BB962C8B-B14F-4D97-AF65-F5344CB8AC3E}">
        <p14:creationId xmlns:p14="http://schemas.microsoft.com/office/powerpoint/2010/main" val="1687893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Stage 3</a:t>
            </a:r>
            <a:endParaRPr lang="en-IN" dirty="0"/>
          </a:p>
        </p:txBody>
      </p:sp>
      <p:sp>
        <p:nvSpPr>
          <p:cNvPr id="3" name="Content Placeholder 2"/>
          <p:cNvSpPr>
            <a:spLocks noGrp="1"/>
          </p:cNvSpPr>
          <p:nvPr>
            <p:ph idx="10"/>
          </p:nvPr>
        </p:nvSpPr>
        <p:spPr/>
        <p:txBody>
          <a:bodyPr>
            <a:noAutofit/>
          </a:bodyPr>
          <a:lstStyle/>
          <a:p>
            <a:r>
              <a:rPr lang="en-IN" sz="1800" dirty="0" smtClean="0"/>
              <a:t>Data Selection</a:t>
            </a:r>
          </a:p>
          <a:p>
            <a:pPr lvl="1"/>
            <a:r>
              <a:rPr lang="en-IN" sz="1800" dirty="0" smtClean="0"/>
              <a:t>Phishing URLs: Phishtank</a:t>
            </a:r>
          </a:p>
          <a:p>
            <a:pPr lvl="1"/>
            <a:r>
              <a:rPr lang="en-IN" sz="1800" dirty="0" smtClean="0"/>
              <a:t>Legitimate URLs: Alexa</a:t>
            </a:r>
          </a:p>
          <a:p>
            <a:r>
              <a:rPr lang="en-IN" sz="1800" dirty="0" smtClean="0"/>
              <a:t>Pre-processing Data</a:t>
            </a:r>
          </a:p>
          <a:p>
            <a:pPr lvl="1"/>
            <a:r>
              <a:rPr lang="en-IN" sz="1800" dirty="0" smtClean="0"/>
              <a:t>Formatting</a:t>
            </a:r>
          </a:p>
          <a:p>
            <a:pPr lvl="1"/>
            <a:r>
              <a:rPr lang="en-IN" sz="1800" dirty="0" smtClean="0"/>
              <a:t>Cleaning</a:t>
            </a:r>
          </a:p>
          <a:p>
            <a:pPr lvl="1"/>
            <a:r>
              <a:rPr lang="en-IN" sz="1800" dirty="0" err="1"/>
              <a:t>Binarize</a:t>
            </a:r>
            <a:r>
              <a:rPr lang="en-IN" sz="1800" dirty="0"/>
              <a:t> </a:t>
            </a:r>
            <a:r>
              <a:rPr lang="en-IN" sz="1800" dirty="0" smtClean="0"/>
              <a:t>Data</a:t>
            </a:r>
          </a:p>
          <a:p>
            <a:pPr lvl="1"/>
            <a:r>
              <a:rPr lang="en-IN" sz="1800" dirty="0"/>
              <a:t>Text </a:t>
            </a:r>
            <a:r>
              <a:rPr lang="en-IN" sz="1800" dirty="0" smtClean="0"/>
              <a:t>Mining</a:t>
            </a:r>
          </a:p>
          <a:p>
            <a:pPr lvl="2"/>
            <a:r>
              <a:rPr lang="en-IN" sz="1800" dirty="0" smtClean="0"/>
              <a:t>TFIDF</a:t>
            </a:r>
          </a:p>
          <a:p>
            <a:pPr lvl="2"/>
            <a:r>
              <a:rPr lang="en-IN" sz="1800" dirty="0"/>
              <a:t>One Hot Encoding</a:t>
            </a:r>
            <a:endParaRPr lang="en-IN" sz="1800" dirty="0" smtClean="0"/>
          </a:p>
          <a:p>
            <a:r>
              <a:rPr lang="en-IN" sz="1800" dirty="0" smtClean="0"/>
              <a:t>Implementation</a:t>
            </a:r>
          </a:p>
          <a:p>
            <a:pPr lvl="1"/>
            <a:r>
              <a:rPr lang="en-IN" sz="1800" i="1" dirty="0"/>
              <a:t>Input</a:t>
            </a:r>
            <a:r>
              <a:rPr lang="en-IN" sz="1800" dirty="0"/>
              <a:t>: List of URLs with each having a label of “Phishing” or “Legitimate” </a:t>
            </a:r>
            <a:endParaRPr lang="en-IN" sz="1800" dirty="0" smtClean="0"/>
          </a:p>
          <a:p>
            <a:pPr lvl="1"/>
            <a:r>
              <a:rPr lang="en-IN" sz="1800" i="1" dirty="0" smtClean="0"/>
              <a:t>Output</a:t>
            </a:r>
            <a:r>
              <a:rPr lang="en-IN" sz="1800" dirty="0"/>
              <a:t>: CSV file which will have various features – both for Level 1 and 2 – for each input URL. </a:t>
            </a:r>
          </a:p>
          <a:p>
            <a:endParaRPr lang="en-IN" sz="1800" dirty="0" smtClean="0"/>
          </a:p>
          <a:p>
            <a:pPr lvl="2"/>
            <a:endParaRPr lang="en-IN" sz="1800" dirty="0"/>
          </a:p>
        </p:txBody>
      </p:sp>
      <p:sp>
        <p:nvSpPr>
          <p:cNvPr id="4" name="Subtitle 3"/>
          <p:cNvSpPr>
            <a:spLocks noGrp="1"/>
          </p:cNvSpPr>
          <p:nvPr>
            <p:ph type="subTitle" idx="1"/>
          </p:nvPr>
        </p:nvSpPr>
        <p:spPr/>
        <p:txBody>
          <a:bodyPr/>
          <a:lstStyle/>
          <a:p>
            <a:r>
              <a:rPr lang="en-IN" dirty="0" smtClean="0"/>
              <a:t>Automated Feature Extraction</a:t>
            </a:r>
            <a:endParaRPr lang="en-IN" dirty="0"/>
          </a:p>
        </p:txBody>
      </p:sp>
    </p:spTree>
    <p:extLst>
      <p:ext uri="{BB962C8B-B14F-4D97-AF65-F5344CB8AC3E}">
        <p14:creationId xmlns:p14="http://schemas.microsoft.com/office/powerpoint/2010/main" val="3427992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p:cNvSpPr>
            <a:spLocks noGrp="1"/>
          </p:cNvSpPr>
          <p:nvPr>
            <p:ph type="body" sz="quarter" idx="18"/>
          </p:nvPr>
        </p:nvSpPr>
        <p:spPr/>
        <p:txBody>
          <a:bodyPr/>
          <a:lstStyle/>
          <a:p>
            <a:r>
              <a:rPr lang="en-US" dirty="0" smtClean="0"/>
              <a:t>noPhish</a:t>
            </a:r>
            <a:endParaRPr lang="en-US" dirty="0"/>
          </a:p>
        </p:txBody>
      </p:sp>
      <p:sp>
        <p:nvSpPr>
          <p:cNvPr id="13" name="Text Placeholder 12"/>
          <p:cNvSpPr>
            <a:spLocks noGrp="1"/>
          </p:cNvSpPr>
          <p:nvPr>
            <p:ph type="body" sz="quarter" idx="19"/>
          </p:nvPr>
        </p:nvSpPr>
        <p:spPr/>
        <p:txBody>
          <a:bodyPr>
            <a:normAutofit fontScale="92500"/>
          </a:bodyPr>
          <a:lstStyle/>
          <a:p>
            <a:r>
              <a:rPr lang="en-US" dirty="0" smtClean="0"/>
              <a:t>Software and Hardware Tools and Process Model</a:t>
            </a:r>
            <a:endParaRPr lang="en-US" dirty="0"/>
          </a:p>
        </p:txBody>
      </p:sp>
      <p:sp>
        <p:nvSpPr>
          <p:cNvPr id="14" name="Text Placeholder 13"/>
          <p:cNvSpPr>
            <a:spLocks noGrp="1"/>
          </p:cNvSpPr>
          <p:nvPr>
            <p:ph type="body" sz="quarter" idx="20"/>
          </p:nvPr>
        </p:nvSpPr>
        <p:spPr/>
        <p:txBody>
          <a:bodyPr/>
          <a:lstStyle/>
          <a:p>
            <a:r>
              <a:rPr lang="en-US" dirty="0" smtClean="0"/>
              <a:t>Related Work</a:t>
            </a:r>
            <a:endParaRPr lang="en-US" dirty="0"/>
          </a:p>
        </p:txBody>
      </p:sp>
      <p:sp>
        <p:nvSpPr>
          <p:cNvPr id="15" name="Text Placeholder 14"/>
          <p:cNvSpPr>
            <a:spLocks noGrp="1"/>
          </p:cNvSpPr>
          <p:nvPr>
            <p:ph type="body" sz="quarter" idx="21"/>
          </p:nvPr>
        </p:nvSpPr>
        <p:spPr/>
        <p:txBody>
          <a:bodyPr>
            <a:normAutofit/>
          </a:bodyPr>
          <a:lstStyle/>
          <a:p>
            <a:r>
              <a:rPr lang="en-US" dirty="0" smtClean="0"/>
              <a:t>Future Work</a:t>
            </a:r>
            <a:endParaRPr lang="en-US" dirty="0"/>
          </a:p>
        </p:txBody>
      </p:sp>
      <p:sp>
        <p:nvSpPr>
          <p:cNvPr id="16" name="Text Placeholder 15"/>
          <p:cNvSpPr>
            <a:spLocks noGrp="1"/>
          </p:cNvSpPr>
          <p:nvPr>
            <p:ph type="body" sz="quarter" idx="22"/>
          </p:nvPr>
        </p:nvSpPr>
        <p:spPr/>
        <p:txBody>
          <a:bodyPr/>
          <a:lstStyle/>
          <a:p>
            <a:r>
              <a:rPr lang="en-US" dirty="0"/>
              <a:t>2</a:t>
            </a:r>
          </a:p>
        </p:txBody>
      </p:sp>
      <p:sp>
        <p:nvSpPr>
          <p:cNvPr id="17" name="Text Placeholder 16"/>
          <p:cNvSpPr>
            <a:spLocks noGrp="1"/>
          </p:cNvSpPr>
          <p:nvPr>
            <p:ph type="body" sz="quarter" idx="23"/>
          </p:nvPr>
        </p:nvSpPr>
        <p:spPr/>
        <p:txBody>
          <a:bodyPr/>
          <a:lstStyle/>
          <a:p>
            <a:r>
              <a:rPr lang="en-US" dirty="0"/>
              <a:t>4</a:t>
            </a:r>
          </a:p>
        </p:txBody>
      </p:sp>
      <p:sp>
        <p:nvSpPr>
          <p:cNvPr id="18" name="Text Placeholder 17"/>
          <p:cNvSpPr>
            <a:spLocks noGrp="1"/>
          </p:cNvSpPr>
          <p:nvPr>
            <p:ph type="body" sz="quarter" idx="24"/>
          </p:nvPr>
        </p:nvSpPr>
        <p:spPr/>
        <p:txBody>
          <a:bodyPr/>
          <a:lstStyle/>
          <a:p>
            <a:r>
              <a:rPr lang="en-US" dirty="0"/>
              <a:t>6</a:t>
            </a:r>
          </a:p>
        </p:txBody>
      </p:sp>
      <p:sp>
        <p:nvSpPr>
          <p:cNvPr id="19" name="Text Placeholder 18"/>
          <p:cNvSpPr>
            <a:spLocks noGrp="1"/>
          </p:cNvSpPr>
          <p:nvPr>
            <p:ph type="body" sz="quarter" idx="25"/>
          </p:nvPr>
        </p:nvSpPr>
        <p:spPr/>
        <p:txBody>
          <a:bodyPr/>
          <a:lstStyle/>
          <a:p>
            <a:r>
              <a:rPr lang="en-US" dirty="0"/>
              <a:t>8</a:t>
            </a:r>
          </a:p>
        </p:txBody>
      </p:sp>
      <p:sp>
        <p:nvSpPr>
          <p:cNvPr id="4" name="Text Placeholder 3"/>
          <p:cNvSpPr>
            <a:spLocks noGrp="1"/>
          </p:cNvSpPr>
          <p:nvPr>
            <p:ph type="body" sz="quarter" idx="11"/>
          </p:nvPr>
        </p:nvSpPr>
        <p:spPr/>
        <p:txBody>
          <a:bodyPr/>
          <a:lstStyle/>
          <a:p>
            <a:r>
              <a:rPr lang="en-US" dirty="0" smtClean="0"/>
              <a:t>Introduction</a:t>
            </a:r>
            <a:endParaRPr lang="en-US" dirty="0"/>
          </a:p>
        </p:txBody>
      </p:sp>
      <p:sp>
        <p:nvSpPr>
          <p:cNvPr id="5" name="Text Placeholder 4"/>
          <p:cNvSpPr>
            <a:spLocks noGrp="1"/>
          </p:cNvSpPr>
          <p:nvPr>
            <p:ph type="body" sz="quarter" idx="12"/>
          </p:nvPr>
        </p:nvSpPr>
        <p:spPr/>
        <p:txBody>
          <a:bodyPr/>
          <a:lstStyle/>
          <a:p>
            <a:r>
              <a:rPr lang="en-US" dirty="0" smtClean="0"/>
              <a:t>Stage 1 – 5 Description</a:t>
            </a:r>
            <a:endParaRPr lang="en-US" dirty="0"/>
          </a:p>
        </p:txBody>
      </p:sp>
      <p:sp>
        <p:nvSpPr>
          <p:cNvPr id="8" name="Text Placeholder 7"/>
          <p:cNvSpPr>
            <a:spLocks noGrp="1"/>
          </p:cNvSpPr>
          <p:nvPr>
            <p:ph type="body" sz="quarter" idx="14"/>
          </p:nvPr>
        </p:nvSpPr>
        <p:spPr/>
        <p:txBody>
          <a:bodyPr/>
          <a:lstStyle/>
          <a:p>
            <a:r>
              <a:rPr lang="en-US" dirty="0" smtClean="0"/>
              <a:t>Software Engineering</a:t>
            </a:r>
            <a:endParaRPr lang="en-US" dirty="0"/>
          </a:p>
        </p:txBody>
      </p:sp>
      <p:sp>
        <p:nvSpPr>
          <p:cNvPr id="10" name="Text Placeholder 9"/>
          <p:cNvSpPr>
            <a:spLocks noGrp="1"/>
          </p:cNvSpPr>
          <p:nvPr>
            <p:ph type="body" sz="quarter" idx="16"/>
          </p:nvPr>
        </p:nvSpPr>
        <p:spPr/>
        <p:txBody>
          <a:bodyPr/>
          <a:lstStyle/>
          <a:p>
            <a:r>
              <a:rPr lang="en-US" dirty="0" smtClean="0"/>
              <a:t>Conclusion</a:t>
            </a:r>
            <a:endParaRPr lang="en-US" dirty="0"/>
          </a:p>
        </p:txBody>
      </p:sp>
      <p:sp>
        <p:nvSpPr>
          <p:cNvPr id="3" name="Text Placeholder 2"/>
          <p:cNvSpPr>
            <a:spLocks noGrp="1"/>
          </p:cNvSpPr>
          <p:nvPr>
            <p:ph type="body" sz="quarter" idx="10"/>
          </p:nvPr>
        </p:nvSpPr>
        <p:spPr/>
        <p:txBody>
          <a:bodyPr/>
          <a:lstStyle/>
          <a:p>
            <a:r>
              <a:rPr lang="en-US" dirty="0"/>
              <a:t>1</a:t>
            </a:r>
          </a:p>
        </p:txBody>
      </p:sp>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3"/>
          </p:nvPr>
        </p:nvSpPr>
        <p:spPr/>
        <p:txBody>
          <a:bodyPr/>
          <a:lstStyle/>
          <a:p>
            <a:r>
              <a:rPr lang="en-US" dirty="0"/>
              <a:t>3</a:t>
            </a:r>
          </a:p>
        </p:txBody>
      </p:sp>
      <p:sp>
        <p:nvSpPr>
          <p:cNvPr id="9" name="Text Placeholder 8"/>
          <p:cNvSpPr>
            <a:spLocks noGrp="1"/>
          </p:cNvSpPr>
          <p:nvPr>
            <p:ph type="body" sz="quarter" idx="15"/>
          </p:nvPr>
        </p:nvSpPr>
        <p:spPr/>
        <p:txBody>
          <a:bodyPr/>
          <a:lstStyle/>
          <a:p>
            <a:r>
              <a:rPr lang="en-US" dirty="0"/>
              <a:t>5</a:t>
            </a:r>
          </a:p>
        </p:txBody>
      </p:sp>
      <p:sp>
        <p:nvSpPr>
          <p:cNvPr id="11" name="Text Placeholder 10"/>
          <p:cNvSpPr>
            <a:spLocks noGrp="1"/>
          </p:cNvSpPr>
          <p:nvPr>
            <p:ph type="body" sz="quarter" idx="17"/>
          </p:nvPr>
        </p:nvSpPr>
        <p:spPr/>
        <p:txBody>
          <a:bodyPr/>
          <a:lstStyle/>
          <a:p>
            <a:r>
              <a:rPr lang="en-US" dirty="0"/>
              <a:t>7</a:t>
            </a:r>
          </a:p>
        </p:txBody>
      </p:sp>
    </p:spTree>
    <p:extLst>
      <p:ext uri="{BB962C8B-B14F-4D97-AF65-F5344CB8AC3E}">
        <p14:creationId xmlns:p14="http://schemas.microsoft.com/office/powerpoint/2010/main" val="983775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Technical Features</a:t>
            </a:r>
            <a:endParaRPr lang="en-IN" dirty="0"/>
          </a:p>
        </p:txBody>
      </p:sp>
      <p:sp>
        <p:nvSpPr>
          <p:cNvPr id="3" name="Content Placeholder 2"/>
          <p:cNvSpPr>
            <a:spLocks noGrp="1"/>
          </p:cNvSpPr>
          <p:nvPr>
            <p:ph idx="10"/>
          </p:nvPr>
        </p:nvSpPr>
        <p:spPr/>
        <p:txBody>
          <a:bodyPr>
            <a:normAutofit/>
          </a:bodyPr>
          <a:lstStyle/>
          <a:p>
            <a:r>
              <a:rPr lang="en-IN" dirty="0" smtClean="0"/>
              <a:t>The following are the umbrella of the technical features used along with few exact feature definition:</a:t>
            </a:r>
          </a:p>
          <a:p>
            <a:pPr lvl="1"/>
            <a:r>
              <a:rPr lang="en-IN" dirty="0" smtClean="0"/>
              <a:t>URL Features (</a:t>
            </a:r>
            <a:r>
              <a:rPr lang="en-IN" dirty="0"/>
              <a:t>Domain tokens, path tokens, query parameters, </a:t>
            </a:r>
            <a:r>
              <a:rPr lang="en-IN" dirty="0" smtClean="0"/>
              <a:t>number </a:t>
            </a:r>
            <a:r>
              <a:rPr lang="en-IN" dirty="0"/>
              <a:t>of subdomains, length of domain, length of path, length of URL </a:t>
            </a:r>
            <a:r>
              <a:rPr lang="en-IN" dirty="0" smtClean="0"/>
              <a:t>)</a:t>
            </a:r>
            <a:endParaRPr lang="en-IN" dirty="0"/>
          </a:p>
          <a:p>
            <a:pPr lvl="1"/>
            <a:r>
              <a:rPr lang="en-IN" dirty="0" smtClean="0"/>
              <a:t>HTML Headers (</a:t>
            </a:r>
            <a:r>
              <a:rPr lang="en-IN" dirty="0"/>
              <a:t>Tokens of all field names and </a:t>
            </a:r>
            <a:r>
              <a:rPr lang="en-IN" dirty="0" smtClean="0"/>
              <a:t>values)</a:t>
            </a:r>
          </a:p>
          <a:p>
            <a:pPr lvl="1"/>
            <a:r>
              <a:rPr lang="en-IN" dirty="0" smtClean="0"/>
              <a:t>SSL/TLS Certificate (</a:t>
            </a:r>
            <a:r>
              <a:rPr lang="en-IN" dirty="0"/>
              <a:t>Unique name </a:t>
            </a:r>
            <a:r>
              <a:rPr lang="en-IN" dirty="0" smtClean="0"/>
              <a:t>certificate, Geographic location fields)</a:t>
            </a:r>
          </a:p>
          <a:p>
            <a:pPr lvl="1"/>
            <a:r>
              <a:rPr lang="en-IN" dirty="0" smtClean="0"/>
              <a:t>WHOIS Features </a:t>
            </a:r>
          </a:p>
          <a:p>
            <a:pPr lvl="1"/>
            <a:r>
              <a:rPr lang="en-IN" dirty="0" smtClean="0"/>
              <a:t>Website’s HTML and JavaScript Features (</a:t>
            </a:r>
            <a:r>
              <a:rPr lang="en-IN" dirty="0"/>
              <a:t>URL features for each link, number of </a:t>
            </a:r>
            <a:r>
              <a:rPr lang="en-IN" dirty="0" smtClean="0"/>
              <a:t>links, </a:t>
            </a:r>
            <a:r>
              <a:rPr lang="en-IN" dirty="0"/>
              <a:t>Tokens of main HTML, frame HTML, Spelling match, Copying Website, Disabling Right Click, Submission of info using submit button and script </a:t>
            </a:r>
            <a:r>
              <a:rPr lang="en-IN" dirty="0" smtClean="0"/>
              <a:t>content)</a:t>
            </a:r>
          </a:p>
          <a:p>
            <a:pPr lvl="1"/>
            <a:endParaRPr lang="en-IN" sz="1600" dirty="0" smtClean="0"/>
          </a:p>
          <a:p>
            <a:pPr lvl="2"/>
            <a:endParaRPr lang="en-IN" dirty="0"/>
          </a:p>
        </p:txBody>
      </p:sp>
      <p:sp>
        <p:nvSpPr>
          <p:cNvPr id="4" name="Subtitle 3"/>
          <p:cNvSpPr>
            <a:spLocks noGrp="1"/>
          </p:cNvSpPr>
          <p:nvPr>
            <p:ph type="subTitle" idx="1"/>
          </p:nvPr>
        </p:nvSpPr>
        <p:spPr/>
        <p:txBody>
          <a:bodyPr/>
          <a:lstStyle/>
          <a:p>
            <a:r>
              <a:rPr lang="en-IN" dirty="0" smtClean="0"/>
              <a:t>Automated Feature Extraction</a:t>
            </a:r>
            <a:endParaRPr lang="en-IN" dirty="0"/>
          </a:p>
        </p:txBody>
      </p:sp>
    </p:spTree>
    <p:extLst>
      <p:ext uri="{BB962C8B-B14F-4D97-AF65-F5344CB8AC3E}">
        <p14:creationId xmlns:p14="http://schemas.microsoft.com/office/powerpoint/2010/main" val="26161204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529576" y="401963"/>
            <a:ext cx="11109960" cy="691288"/>
          </a:xfrm>
        </p:spPr>
        <p:txBody>
          <a:bodyPr>
            <a:normAutofit fontScale="90000"/>
          </a:bodyPr>
          <a:lstStyle/>
          <a:p>
            <a:r>
              <a:rPr lang="en-IN" dirty="0"/>
              <a:t>Visual Features</a:t>
            </a:r>
            <a:endParaRPr lang="en-US" dirty="0"/>
          </a:p>
        </p:txBody>
      </p:sp>
      <p:sp>
        <p:nvSpPr>
          <p:cNvPr id="6" name="Subtitle 5"/>
          <p:cNvSpPr>
            <a:spLocks noGrp="1"/>
          </p:cNvSpPr>
          <p:nvPr>
            <p:ph type="subTitle" idx="1"/>
          </p:nvPr>
        </p:nvSpPr>
        <p:spPr>
          <a:xfrm>
            <a:off x="529576" y="1176059"/>
            <a:ext cx="11110736" cy="800771"/>
          </a:xfrm>
        </p:spPr>
        <p:txBody>
          <a:bodyPr>
            <a:noAutofit/>
          </a:bodyPr>
          <a:lstStyle/>
          <a:p>
            <a:r>
              <a:rPr lang="en-US" dirty="0" smtClean="0"/>
              <a:t>Calculating 5 Features: </a:t>
            </a:r>
          </a:p>
          <a:p>
            <a:pPr marL="742950" lvl="1" indent="-285750" algn="l">
              <a:buFont typeface="Arial" panose="020B0604020202020204" pitchFamily="34" charset="0"/>
              <a:buChar char="•"/>
            </a:pPr>
            <a:r>
              <a:rPr lang="en-IN" sz="1600" dirty="0" err="1" smtClean="0"/>
              <a:t>singleHash</a:t>
            </a:r>
            <a:r>
              <a:rPr lang="en-IN" sz="1600" dirty="0" smtClean="0"/>
              <a:t> (</a:t>
            </a:r>
            <a:r>
              <a:rPr lang="en-IN" sz="1600" dirty="0" err="1"/>
              <a:t>a</a:t>
            </a:r>
            <a:r>
              <a:rPr lang="en-IN" sz="1600" dirty="0" err="1" smtClean="0"/>
              <a:t>Hash</a:t>
            </a:r>
            <a:r>
              <a:rPr lang="en-IN" sz="1600" dirty="0" smtClean="0"/>
              <a:t> </a:t>
            </a:r>
            <a:r>
              <a:rPr lang="en-IN" sz="1600" dirty="0"/>
              <a:t>of complete </a:t>
            </a:r>
            <a:r>
              <a:rPr lang="en-IN" sz="1600" dirty="0" smtClean="0"/>
              <a:t>image)</a:t>
            </a:r>
          </a:p>
          <a:p>
            <a:pPr marL="742950" lvl="1" indent="-285750" algn="l">
              <a:buFont typeface="Arial" panose="020B0604020202020204" pitchFamily="34" charset="0"/>
              <a:buChar char="•"/>
            </a:pPr>
            <a:r>
              <a:rPr lang="en-IN" sz="1600" dirty="0" smtClean="0"/>
              <a:t>4 </a:t>
            </a:r>
            <a:r>
              <a:rPr lang="en-IN" sz="1600" dirty="0" err="1"/>
              <a:t>multipleHash</a:t>
            </a:r>
            <a:r>
              <a:rPr lang="en-IN" sz="1600" dirty="0"/>
              <a:t> </a:t>
            </a:r>
            <a:r>
              <a:rPr lang="en-IN" sz="1600" dirty="0" smtClean="0"/>
              <a:t>(</a:t>
            </a:r>
            <a:r>
              <a:rPr lang="en-IN" sz="1600" dirty="0" err="1" smtClean="0"/>
              <a:t>aHash</a:t>
            </a:r>
            <a:r>
              <a:rPr lang="en-IN" sz="1600" dirty="0" smtClean="0"/>
              <a:t> </a:t>
            </a:r>
            <a:r>
              <a:rPr lang="en-IN" sz="1600" dirty="0"/>
              <a:t>of 4 equally divided sectors).</a:t>
            </a:r>
            <a:endParaRPr lang="en-US" sz="1600" dirty="0"/>
          </a:p>
        </p:txBody>
      </p:sp>
      <p:pic>
        <p:nvPicPr>
          <p:cNvPr id="1026" name="Picture 2" descr="original">
            <a:extLst>
              <a:ext uri="{FF2B5EF4-FFF2-40B4-BE49-F238E27FC236}">
                <a16:creationId xmlns:a16="http://schemas.microsoft.com/office/drawing/2014/main" xmlns="" id="{C213E82F-3B63-4A8D-8CFD-E30DA14D56F0}"/>
              </a:ext>
            </a:extLst>
          </p:cNvPr>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108644" y="2092758"/>
            <a:ext cx="4099799" cy="27292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aller">
            <a:extLst>
              <a:ext uri="{FF2B5EF4-FFF2-40B4-BE49-F238E27FC236}">
                <a16:creationId xmlns:a16="http://schemas.microsoft.com/office/drawing/2014/main" xmlns="" id="{32BB06D5-56A5-4058-9690-55EC5ED89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257" y="2424778"/>
            <a:ext cx="2104250" cy="2104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yscale">
            <a:extLst>
              <a:ext uri="{FF2B5EF4-FFF2-40B4-BE49-F238E27FC236}">
                <a16:creationId xmlns:a16="http://schemas.microsoft.com/office/drawing/2014/main" xmlns="" id="{0474A0B3-F266-415C-B816-7FF751A6D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8431" y="2422888"/>
            <a:ext cx="2106140" cy="21061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xmlns="" id="{9CEEE397-6DC8-46E3-878C-1AB8B5B0BE20}"/>
              </a:ext>
            </a:extLst>
          </p:cNvPr>
          <p:cNvPicPr>
            <a:picLocks noChangeAspect="1"/>
          </p:cNvPicPr>
          <p:nvPr/>
        </p:nvPicPr>
        <p:blipFill rotWithShape="1">
          <a:blip r:embed="rId5"/>
          <a:srcRect l="24866" t="46315" r="32563" b="40833"/>
          <a:stretch/>
        </p:blipFill>
        <p:spPr>
          <a:xfrm>
            <a:off x="0" y="5020790"/>
            <a:ext cx="6288370" cy="1186487"/>
          </a:xfrm>
          <a:prstGeom prst="rect">
            <a:avLst/>
          </a:prstGeom>
        </p:spPr>
      </p:pic>
      <p:pic>
        <p:nvPicPr>
          <p:cNvPr id="3" name="Picture 2">
            <a:extLst>
              <a:ext uri="{FF2B5EF4-FFF2-40B4-BE49-F238E27FC236}">
                <a16:creationId xmlns:a16="http://schemas.microsoft.com/office/drawing/2014/main" xmlns="" id="{C9A96762-069D-41FE-B9AF-1A9AC1A0D143}"/>
              </a:ext>
            </a:extLst>
          </p:cNvPr>
          <p:cNvPicPr>
            <a:picLocks noChangeAspect="1"/>
          </p:cNvPicPr>
          <p:nvPr/>
        </p:nvPicPr>
        <p:blipFill rotWithShape="1">
          <a:blip r:embed="rId5"/>
          <a:srcRect l="25468" t="79043" r="32564" b="6988"/>
          <a:stretch/>
        </p:blipFill>
        <p:spPr>
          <a:xfrm>
            <a:off x="6288370" y="5018900"/>
            <a:ext cx="5903630" cy="1228190"/>
          </a:xfrm>
          <a:prstGeom prst="rect">
            <a:avLst/>
          </a:prstGeom>
        </p:spPr>
      </p:pic>
      <p:cxnSp>
        <p:nvCxnSpPr>
          <p:cNvPr id="15" name="Straight Arrow Connector 14">
            <a:extLst>
              <a:ext uri="{FF2B5EF4-FFF2-40B4-BE49-F238E27FC236}">
                <a16:creationId xmlns:a16="http://schemas.microsoft.com/office/drawing/2014/main" xmlns="" id="{C2E26C98-80CE-423A-B75C-3BF17938546B}"/>
              </a:ext>
            </a:extLst>
          </p:cNvPr>
          <p:cNvCxnSpPr>
            <a:stCxn id="1026" idx="3"/>
            <a:endCxn id="1028" idx="1"/>
          </p:cNvCxnSpPr>
          <p:nvPr/>
        </p:nvCxnSpPr>
        <p:spPr>
          <a:xfrm>
            <a:off x="4208443" y="3457406"/>
            <a:ext cx="1688814" cy="19497"/>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BA9E57AA-A501-410B-BD0C-5D498CCD9644}"/>
              </a:ext>
            </a:extLst>
          </p:cNvPr>
          <p:cNvCxnSpPr/>
          <p:nvPr/>
        </p:nvCxnSpPr>
        <p:spPr>
          <a:xfrm>
            <a:off x="8001507" y="3494942"/>
            <a:ext cx="1688814" cy="19497"/>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1">
            <a:extLst>
              <a:ext uri="{FF2B5EF4-FFF2-40B4-BE49-F238E27FC236}">
                <a16:creationId xmlns:a16="http://schemas.microsoft.com/office/drawing/2014/main" xmlns="" id="{367D290B-E759-4C21-97AF-9ACAD367D16D}"/>
              </a:ext>
            </a:extLst>
          </p:cNvPr>
          <p:cNvGraphicFramePr>
            <a:graphicFrameLocks/>
          </p:cNvGraphicFramePr>
          <p:nvPr>
            <p:extLst>
              <p:ext uri="{D42A27DB-BD31-4B8C-83A1-F6EECF244321}">
                <p14:modId xmlns:p14="http://schemas.microsoft.com/office/powerpoint/2010/main" val="3570369537"/>
              </p:ext>
            </p:extLst>
          </p:nvPr>
        </p:nvGraphicFramePr>
        <p:xfrm>
          <a:off x="6435369" y="258878"/>
          <a:ext cx="3703108" cy="1833880"/>
        </p:xfrm>
        <a:graphic>
          <a:graphicData uri="http://schemas.openxmlformats.org/drawingml/2006/table">
            <a:tbl>
              <a:tblPr firstRow="1" bandRow="1">
                <a:tableStyleId>{5C22544A-7EE6-4342-B048-85BDC9FD1C3A}</a:tableStyleId>
              </a:tblPr>
              <a:tblGrid>
                <a:gridCol w="3703108">
                  <a:extLst>
                    <a:ext uri="{9D8B030D-6E8A-4147-A177-3AD203B41FA5}">
                      <a16:colId xmlns:a16="http://schemas.microsoft.com/office/drawing/2014/main" xmlns="" val="3925444791"/>
                    </a:ext>
                  </a:extLst>
                </a:gridCol>
              </a:tblGrid>
              <a:tr h="370840">
                <a:tc>
                  <a:txBody>
                    <a:bodyPr/>
                    <a:lstStyle/>
                    <a:p>
                      <a:pPr algn="ctr"/>
                      <a:r>
                        <a:rPr lang="en-US" dirty="0" smtClean="0"/>
                        <a:t>Steps to calculate </a:t>
                      </a:r>
                      <a:r>
                        <a:rPr lang="en-US" dirty="0" err="1" smtClean="0"/>
                        <a:t>aHash</a:t>
                      </a:r>
                      <a:endParaRPr lang="en-US" dirty="0"/>
                    </a:p>
                  </a:txBody>
                  <a:tcPr/>
                </a:tc>
                <a:extLst>
                  <a:ext uri="{0D108BD9-81ED-4DB2-BD59-A6C34878D82A}">
                    <a16:rowId xmlns:a16="http://schemas.microsoft.com/office/drawing/2014/main" xmlns="" val="4216177320"/>
                  </a:ext>
                </a:extLst>
              </a:tr>
              <a:tr h="370840">
                <a:tc>
                  <a:txBody>
                    <a:bodyPr/>
                    <a:lstStyle/>
                    <a:p>
                      <a:pPr marL="285750" lvl="0" indent="-285750">
                        <a:buFont typeface="Arial" panose="020B0604020202020204" pitchFamily="34" charset="0"/>
                        <a:buChar char="•"/>
                      </a:pPr>
                      <a:r>
                        <a:rPr lang="en-US" sz="1800" b="1" kern="1200" dirty="0">
                          <a:solidFill>
                            <a:schemeClr val="dk1"/>
                          </a:solidFill>
                          <a:effectLst/>
                          <a:latin typeface="+mn-lt"/>
                          <a:ea typeface="+mn-ea"/>
                          <a:cs typeface="+mn-cs"/>
                        </a:rPr>
                        <a:t>Reduce size to 8x8</a:t>
                      </a:r>
                      <a:endParaRPr lang="en-US"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b="1" kern="1200" dirty="0" smtClean="0">
                          <a:solidFill>
                            <a:schemeClr val="dk1"/>
                          </a:solidFill>
                          <a:effectLst/>
                          <a:latin typeface="+mn-lt"/>
                          <a:ea typeface="+mn-ea"/>
                          <a:cs typeface="+mn-cs"/>
                        </a:rPr>
                        <a:t>Covert</a:t>
                      </a:r>
                      <a:r>
                        <a:rPr lang="en-US" sz="1800" b="1" kern="1200" baseline="0" dirty="0" smtClean="0">
                          <a:solidFill>
                            <a:schemeClr val="dk1"/>
                          </a:solidFill>
                          <a:effectLst/>
                          <a:latin typeface="+mn-lt"/>
                          <a:ea typeface="+mn-ea"/>
                          <a:cs typeface="+mn-cs"/>
                        </a:rPr>
                        <a:t> to grayscale</a:t>
                      </a:r>
                      <a:endParaRPr lang="en-US"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b="1" kern="1200" dirty="0">
                          <a:solidFill>
                            <a:schemeClr val="dk1"/>
                          </a:solidFill>
                          <a:effectLst/>
                          <a:latin typeface="+mn-lt"/>
                          <a:ea typeface="+mn-ea"/>
                          <a:cs typeface="+mn-cs"/>
                        </a:rPr>
                        <a:t>Calculate the average </a:t>
                      </a:r>
                      <a:r>
                        <a:rPr lang="en-US" sz="1800" b="1" kern="1200" dirty="0" smtClean="0">
                          <a:solidFill>
                            <a:schemeClr val="dk1"/>
                          </a:solidFill>
                          <a:effectLst/>
                          <a:latin typeface="+mn-lt"/>
                          <a:ea typeface="+mn-ea"/>
                          <a:cs typeface="+mn-cs"/>
                        </a:rPr>
                        <a:t>color</a:t>
                      </a:r>
                      <a:endParaRPr lang="en-US"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b="1" kern="1200" dirty="0">
                          <a:solidFill>
                            <a:schemeClr val="dk1"/>
                          </a:solidFill>
                          <a:effectLst/>
                          <a:latin typeface="+mn-lt"/>
                          <a:ea typeface="+mn-ea"/>
                          <a:cs typeface="+mn-cs"/>
                        </a:rPr>
                        <a:t>Calculate the hash</a:t>
                      </a:r>
                      <a:endParaRPr lang="en-US" sz="1800" kern="1200" dirty="0">
                        <a:solidFill>
                          <a:schemeClr val="dk1"/>
                        </a:solidFill>
                        <a:effectLst/>
                        <a:latin typeface="+mn-lt"/>
                        <a:ea typeface="+mn-ea"/>
                        <a:cs typeface="+mn-cs"/>
                      </a:endParaRPr>
                    </a:p>
                    <a:p>
                      <a:endParaRPr lang="en-US" dirty="0"/>
                    </a:p>
                  </a:txBody>
                  <a:tcPr/>
                </a:tc>
                <a:extLst>
                  <a:ext uri="{0D108BD9-81ED-4DB2-BD59-A6C34878D82A}">
                    <a16:rowId xmlns:a16="http://schemas.microsoft.com/office/drawing/2014/main" xmlns="" val="3804698941"/>
                  </a:ext>
                </a:extLst>
              </a:tr>
            </a:tbl>
          </a:graphicData>
        </a:graphic>
      </p:graphicFrame>
    </p:spTree>
    <p:extLst>
      <p:ext uri="{BB962C8B-B14F-4D97-AF65-F5344CB8AC3E}">
        <p14:creationId xmlns:p14="http://schemas.microsoft.com/office/powerpoint/2010/main" val="375439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082675" y="2868613"/>
            <a:ext cx="11109325" cy="1243012"/>
          </a:xfrm>
        </p:spPr>
        <p:txBody>
          <a:bodyPr/>
          <a:lstStyle/>
          <a:p>
            <a:r>
              <a:rPr lang="en-US" dirty="0"/>
              <a:t>Let’s Compare the Images</a:t>
            </a:r>
          </a:p>
        </p:txBody>
      </p:sp>
    </p:spTree>
    <p:extLst>
      <p:ext uri="{BB962C8B-B14F-4D97-AF65-F5344CB8AC3E}">
        <p14:creationId xmlns:p14="http://schemas.microsoft.com/office/powerpoint/2010/main" val="1571503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BD478A-F35A-46AC-B132-17AC6D701456}"/>
              </a:ext>
            </a:extLst>
          </p:cNvPr>
          <p:cNvSpPr>
            <a:spLocks noGrp="1"/>
          </p:cNvSpPr>
          <p:nvPr>
            <p:ph type="title"/>
          </p:nvPr>
        </p:nvSpPr>
        <p:spPr>
          <a:xfrm>
            <a:off x="2179320" y="164378"/>
            <a:ext cx="11109960" cy="941832"/>
          </a:xfrm>
        </p:spPr>
        <p:txBody>
          <a:bodyPr/>
          <a:lstStyle/>
          <a:p>
            <a:r>
              <a:rPr lang="en-US" dirty="0"/>
              <a:t>Images used for Benchmarking</a:t>
            </a:r>
          </a:p>
        </p:txBody>
      </p:sp>
      <p:pic>
        <p:nvPicPr>
          <p:cNvPr id="1028" name="Picture 1" descr="Image 1">
            <a:extLst>
              <a:ext uri="{FF2B5EF4-FFF2-40B4-BE49-F238E27FC236}">
                <a16:creationId xmlns:a16="http://schemas.microsoft.com/office/drawing/2014/main" xmlns="" id="{CE89D4C3-A4CE-4E85-BBEB-A733C7ACB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1613" y="2423711"/>
            <a:ext cx="3865889" cy="28994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7" name="Picture 2" descr="Image 2">
            <a:extLst>
              <a:ext uri="{FF2B5EF4-FFF2-40B4-BE49-F238E27FC236}">
                <a16:creationId xmlns:a16="http://schemas.microsoft.com/office/drawing/2014/main" xmlns="" id="{5169EE07-BDE3-47D4-B160-6B572372F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0221" y="1277970"/>
            <a:ext cx="3100759" cy="26543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5" name="Picture 5" descr="Image 3">
            <a:extLst>
              <a:ext uri="{FF2B5EF4-FFF2-40B4-BE49-F238E27FC236}">
                <a16:creationId xmlns:a16="http://schemas.microsoft.com/office/drawing/2014/main" xmlns="" id="{76E7DCEC-AA1B-42C9-90A5-23A65B9C4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0221" y="4055769"/>
            <a:ext cx="3100759" cy="2758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9FD67DB9-6C52-4D73-B5B2-ED652762B0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157" y="4034035"/>
            <a:ext cx="3566025" cy="2802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xmlns="" id="{1A9F7559-C1F4-45D9-9EEF-6EDB342F29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020" y="1277970"/>
            <a:ext cx="3550163" cy="26626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27890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1" descr="Image 1">
            <a:extLst>
              <a:ext uri="{FF2B5EF4-FFF2-40B4-BE49-F238E27FC236}">
                <a16:creationId xmlns:a16="http://schemas.microsoft.com/office/drawing/2014/main" xmlns="" id="{535EC88C-BD63-4B08-B304-BB60DA3E7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0" y="-1"/>
            <a:ext cx="4494029" cy="3370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1" descr="Image 1">
            <a:extLst>
              <a:ext uri="{FF2B5EF4-FFF2-40B4-BE49-F238E27FC236}">
                <a16:creationId xmlns:a16="http://schemas.microsoft.com/office/drawing/2014/main" xmlns="" id="{C7782E41-0866-4B71-8AD0-EDB540730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1" y="3487480"/>
            <a:ext cx="4494028" cy="337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xmlns="" id="{114D185A-7281-426C-8B0A-0BBA22116D7E}"/>
              </a:ext>
            </a:extLst>
          </p:cNvPr>
          <p:cNvSpPr>
            <a:spLocks noGrp="1"/>
          </p:cNvSpPr>
          <p:nvPr>
            <p:ph type="title"/>
          </p:nvPr>
        </p:nvSpPr>
        <p:spPr>
          <a:xfrm>
            <a:off x="6039292" y="885904"/>
            <a:ext cx="4239445" cy="3597962"/>
          </a:xfrm>
          <a:ln>
            <a:noFill/>
          </a:ln>
        </p:spPr>
        <p:style>
          <a:lnRef idx="2">
            <a:schemeClr val="accent4"/>
          </a:lnRef>
          <a:fillRef idx="1">
            <a:schemeClr val="lt1"/>
          </a:fillRef>
          <a:effectRef idx="0">
            <a:schemeClr val="accent4"/>
          </a:effectRef>
          <a:fontRef idx="minor">
            <a:schemeClr val="dk1"/>
          </a:fontRef>
        </p:style>
        <p:txBody>
          <a:bodyPr/>
          <a:lstStyle/>
          <a:p>
            <a:r>
              <a:rPr lang="en-US" dirty="0"/>
              <a:t/>
            </a:r>
            <a:br>
              <a:rPr lang="en-US" dirty="0"/>
            </a:br>
            <a:r>
              <a:rPr lang="en-US" dirty="0"/>
              <a:t>	</a:t>
            </a:r>
            <a:r>
              <a:rPr lang="en-US" sz="5400" b="1" dirty="0" smtClean="0">
                <a:solidFill>
                  <a:schemeClr val="dk1"/>
                </a:solidFill>
              </a:rPr>
              <a:t>aHash:0</a:t>
            </a:r>
            <a:endParaRPr lang="en-US" sz="5400" b="1" dirty="0">
              <a:solidFill>
                <a:schemeClr val="dk1"/>
              </a:solidFill>
            </a:endParaRPr>
          </a:p>
        </p:txBody>
      </p:sp>
    </p:spTree>
    <p:extLst>
      <p:ext uri="{BB962C8B-B14F-4D97-AF65-F5344CB8AC3E}">
        <p14:creationId xmlns:p14="http://schemas.microsoft.com/office/powerpoint/2010/main" val="3549795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1" descr="Image 1">
            <a:extLst>
              <a:ext uri="{FF2B5EF4-FFF2-40B4-BE49-F238E27FC236}">
                <a16:creationId xmlns:a16="http://schemas.microsoft.com/office/drawing/2014/main" xmlns="" id="{535EC88C-BD63-4B08-B304-BB60DA3E7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1" y="0"/>
            <a:ext cx="4068726" cy="3051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5" descr="Image 3">
            <a:extLst>
              <a:ext uri="{FF2B5EF4-FFF2-40B4-BE49-F238E27FC236}">
                <a16:creationId xmlns:a16="http://schemas.microsoft.com/office/drawing/2014/main" xmlns="" id="{FDAA4368-7C31-4534-A593-C69153365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200191"/>
            <a:ext cx="4111257" cy="3657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xmlns="" id="{6B37B688-F57C-45B4-89FA-DD41F1148A7E}"/>
              </a:ext>
            </a:extLst>
          </p:cNvPr>
          <p:cNvSpPr txBox="1">
            <a:spLocks/>
          </p:cNvSpPr>
          <p:nvPr/>
        </p:nvSpPr>
        <p:spPr>
          <a:xfrm>
            <a:off x="6039292" y="885904"/>
            <a:ext cx="4239445" cy="3597962"/>
          </a:xfrm>
          <a:prstGeom prst="rect">
            <a:avLst/>
          </a:prstGeom>
          <a:ln>
            <a:noFill/>
          </a:ln>
        </p:spPr>
        <p:style>
          <a:lnRef idx="2">
            <a:schemeClr val="accent4"/>
          </a:lnRef>
          <a:fillRef idx="1">
            <a:schemeClr val="lt1"/>
          </a:fillRef>
          <a:effectRef idx="0">
            <a:schemeClr val="accent4"/>
          </a:effectRef>
          <a:fontRef idx="minor">
            <a:schemeClr val="dk1"/>
          </a:fontRef>
        </p:style>
        <p:txBody>
          <a:bodyPr/>
          <a:lstStyle>
            <a:lvl1pPr algn="l" defTabSz="914400" rtl="0" eaLnBrk="1" latinLnBrk="0" hangingPunct="1">
              <a:lnSpc>
                <a:spcPct val="80000"/>
              </a:lnSpc>
              <a:spcBef>
                <a:spcPct val="0"/>
              </a:spcBef>
              <a:buNone/>
              <a:defRPr sz="5400" b="1" i="0" kern="1200" cap="none" spc="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	</a:t>
            </a:r>
            <a:br>
              <a:rPr lang="en-US" dirty="0"/>
            </a:br>
            <a:r>
              <a:rPr lang="en-US" dirty="0"/>
              <a:t/>
            </a:r>
            <a:br>
              <a:rPr lang="en-US" dirty="0"/>
            </a:br>
            <a:r>
              <a:rPr lang="en-US" dirty="0"/>
              <a:t>	a</a:t>
            </a:r>
            <a:r>
              <a:rPr lang="en-US" dirty="0" smtClean="0"/>
              <a:t>Hash:2</a:t>
            </a:r>
            <a:endParaRPr lang="en-US" dirty="0"/>
          </a:p>
        </p:txBody>
      </p:sp>
    </p:spTree>
    <p:extLst>
      <p:ext uri="{BB962C8B-B14F-4D97-AF65-F5344CB8AC3E}">
        <p14:creationId xmlns:p14="http://schemas.microsoft.com/office/powerpoint/2010/main" val="36646187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Image 2">
            <a:extLst>
              <a:ext uri="{FF2B5EF4-FFF2-40B4-BE49-F238E27FC236}">
                <a16:creationId xmlns:a16="http://schemas.microsoft.com/office/drawing/2014/main" xmlns="" id="{A62B2CF2-57EF-4F12-987F-DE1B15D3B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71891"/>
            <a:ext cx="4189228" cy="3586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1" descr="Image 1">
            <a:extLst>
              <a:ext uri="{FF2B5EF4-FFF2-40B4-BE49-F238E27FC236}">
                <a16:creationId xmlns:a16="http://schemas.microsoft.com/office/drawing/2014/main" xmlns="" id="{F396536F-DE88-4AA5-BD63-44AE1BF01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189228" cy="3141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itle 7">
            <a:extLst>
              <a:ext uri="{FF2B5EF4-FFF2-40B4-BE49-F238E27FC236}">
                <a16:creationId xmlns:a16="http://schemas.microsoft.com/office/drawing/2014/main" xmlns="" id="{2F011BE3-BC2C-4FCC-8AF9-12DA7DC6933D}"/>
              </a:ext>
            </a:extLst>
          </p:cNvPr>
          <p:cNvSpPr txBox="1">
            <a:spLocks/>
          </p:cNvSpPr>
          <p:nvPr/>
        </p:nvSpPr>
        <p:spPr>
          <a:xfrm>
            <a:off x="6039292" y="885904"/>
            <a:ext cx="4239445" cy="3597962"/>
          </a:xfrm>
          <a:prstGeom prst="rect">
            <a:avLst/>
          </a:prstGeom>
          <a:ln>
            <a:noFill/>
          </a:ln>
        </p:spPr>
        <p:style>
          <a:lnRef idx="2">
            <a:schemeClr val="accent4"/>
          </a:lnRef>
          <a:fillRef idx="1">
            <a:schemeClr val="lt1"/>
          </a:fillRef>
          <a:effectRef idx="0">
            <a:schemeClr val="accent4"/>
          </a:effectRef>
          <a:fontRef idx="minor">
            <a:schemeClr val="dk1"/>
          </a:fontRef>
        </p:style>
        <p:txBody>
          <a:bodyPr/>
          <a:lstStyle>
            <a:lvl1pPr algn="l" defTabSz="914400" rtl="0" eaLnBrk="1" latinLnBrk="0" hangingPunct="1">
              <a:lnSpc>
                <a:spcPct val="80000"/>
              </a:lnSpc>
              <a:spcBef>
                <a:spcPct val="0"/>
              </a:spcBef>
              <a:buNone/>
              <a:defRPr sz="5400" b="1" i="0" kern="1200" cap="none" spc="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	</a:t>
            </a:r>
            <a:br>
              <a:rPr lang="en-US" dirty="0"/>
            </a:br>
            <a:r>
              <a:rPr lang="en-US" dirty="0"/>
              <a:t/>
            </a:r>
            <a:br>
              <a:rPr lang="en-US" dirty="0"/>
            </a:br>
            <a:r>
              <a:rPr lang="en-US" dirty="0"/>
              <a:t>	</a:t>
            </a:r>
            <a:r>
              <a:rPr lang="en-US" dirty="0" smtClean="0"/>
              <a:t>aHash:4</a:t>
            </a:r>
            <a:endParaRPr lang="en-US" dirty="0"/>
          </a:p>
        </p:txBody>
      </p:sp>
    </p:spTree>
    <p:extLst>
      <p:ext uri="{BB962C8B-B14F-4D97-AF65-F5344CB8AC3E}">
        <p14:creationId xmlns:p14="http://schemas.microsoft.com/office/powerpoint/2010/main" val="1347173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1" descr="Image 1">
            <a:extLst>
              <a:ext uri="{FF2B5EF4-FFF2-40B4-BE49-F238E27FC236}">
                <a16:creationId xmlns:a16="http://schemas.microsoft.com/office/drawing/2014/main" xmlns="" id="{535EC88C-BD63-4B08-B304-BB60DA3E7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81377" cy="3211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D86861A9-4883-426B-966B-706EA49C32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324137"/>
            <a:ext cx="4272343" cy="3533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7">
            <a:extLst>
              <a:ext uri="{FF2B5EF4-FFF2-40B4-BE49-F238E27FC236}">
                <a16:creationId xmlns:a16="http://schemas.microsoft.com/office/drawing/2014/main" xmlns="" id="{D3852741-5DA8-4164-B1A6-CE818E75D9B8}"/>
              </a:ext>
            </a:extLst>
          </p:cNvPr>
          <p:cNvSpPr txBox="1">
            <a:spLocks/>
          </p:cNvSpPr>
          <p:nvPr/>
        </p:nvSpPr>
        <p:spPr>
          <a:xfrm>
            <a:off x="6039292" y="885904"/>
            <a:ext cx="4239445" cy="3597962"/>
          </a:xfrm>
          <a:prstGeom prst="rect">
            <a:avLst/>
          </a:prstGeom>
          <a:ln>
            <a:noFill/>
          </a:ln>
        </p:spPr>
        <p:style>
          <a:lnRef idx="2">
            <a:schemeClr val="accent4"/>
          </a:lnRef>
          <a:fillRef idx="1">
            <a:schemeClr val="lt1"/>
          </a:fillRef>
          <a:effectRef idx="0">
            <a:schemeClr val="accent4"/>
          </a:effectRef>
          <a:fontRef idx="minor">
            <a:schemeClr val="dk1"/>
          </a:fontRef>
        </p:style>
        <p:txBody>
          <a:bodyPr/>
          <a:lstStyle>
            <a:lvl1pPr algn="l" defTabSz="914400" rtl="0" eaLnBrk="1" latinLnBrk="0" hangingPunct="1">
              <a:lnSpc>
                <a:spcPct val="80000"/>
              </a:lnSpc>
              <a:spcBef>
                <a:spcPct val="0"/>
              </a:spcBef>
              <a:buNone/>
              <a:defRPr sz="5400" b="1" i="0" kern="1200" cap="none" spc="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	</a:t>
            </a:r>
            <a:br>
              <a:rPr lang="en-US" dirty="0"/>
            </a:br>
            <a:r>
              <a:rPr lang="en-US" dirty="0"/>
              <a:t/>
            </a:r>
            <a:br>
              <a:rPr lang="en-US" dirty="0"/>
            </a:br>
            <a:r>
              <a:rPr lang="en-US" dirty="0"/>
              <a:t>	</a:t>
            </a:r>
            <a:r>
              <a:rPr lang="en-US" dirty="0" smtClean="0"/>
              <a:t>aHash:8</a:t>
            </a:r>
            <a:endParaRPr lang="en-US" dirty="0"/>
          </a:p>
        </p:txBody>
      </p:sp>
    </p:spTree>
    <p:extLst>
      <p:ext uri="{BB962C8B-B14F-4D97-AF65-F5344CB8AC3E}">
        <p14:creationId xmlns:p14="http://schemas.microsoft.com/office/powerpoint/2010/main" val="6679381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1" descr="Image 1">
            <a:extLst>
              <a:ext uri="{FF2B5EF4-FFF2-40B4-BE49-F238E27FC236}">
                <a16:creationId xmlns:a16="http://schemas.microsoft.com/office/drawing/2014/main" xmlns="" id="{535EC88C-BD63-4B08-B304-BB60DA3E7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0" y="-1"/>
            <a:ext cx="4494029" cy="3370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B9E3B5E6-90F4-4A5F-80B9-776CCE6DE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0" y="3519377"/>
            <a:ext cx="4451498" cy="3338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7">
            <a:extLst>
              <a:ext uri="{FF2B5EF4-FFF2-40B4-BE49-F238E27FC236}">
                <a16:creationId xmlns:a16="http://schemas.microsoft.com/office/drawing/2014/main" xmlns="" id="{594472AC-FA8C-44C3-8905-BF385BB2F00C}"/>
              </a:ext>
            </a:extLst>
          </p:cNvPr>
          <p:cNvSpPr txBox="1">
            <a:spLocks/>
          </p:cNvSpPr>
          <p:nvPr/>
        </p:nvSpPr>
        <p:spPr>
          <a:xfrm>
            <a:off x="6039292" y="885904"/>
            <a:ext cx="4239445" cy="3597962"/>
          </a:xfrm>
          <a:prstGeom prst="rect">
            <a:avLst/>
          </a:prstGeom>
          <a:ln>
            <a:noFill/>
          </a:ln>
        </p:spPr>
        <p:style>
          <a:lnRef idx="2">
            <a:schemeClr val="accent4"/>
          </a:lnRef>
          <a:fillRef idx="1">
            <a:schemeClr val="lt1"/>
          </a:fillRef>
          <a:effectRef idx="0">
            <a:schemeClr val="accent4"/>
          </a:effectRef>
          <a:fontRef idx="minor">
            <a:schemeClr val="dk1"/>
          </a:fontRef>
        </p:style>
        <p:txBody>
          <a:bodyPr/>
          <a:lstStyle>
            <a:lvl1pPr algn="l" defTabSz="914400" rtl="0" eaLnBrk="1" latinLnBrk="0" hangingPunct="1">
              <a:lnSpc>
                <a:spcPct val="80000"/>
              </a:lnSpc>
              <a:spcBef>
                <a:spcPct val="0"/>
              </a:spcBef>
              <a:buNone/>
              <a:defRPr sz="5400" b="1" i="0" kern="1200" cap="none" spc="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	</a:t>
            </a:r>
            <a:br>
              <a:rPr lang="en-US" dirty="0"/>
            </a:br>
            <a:r>
              <a:rPr lang="en-US" dirty="0"/>
              <a:t/>
            </a:r>
            <a:br>
              <a:rPr lang="en-US" dirty="0"/>
            </a:br>
            <a:r>
              <a:rPr lang="en-US" dirty="0"/>
              <a:t>	</a:t>
            </a:r>
            <a:r>
              <a:rPr lang="en-US" dirty="0" smtClean="0"/>
              <a:t>aHash:16</a:t>
            </a:r>
            <a:endParaRPr lang="en-US" dirty="0"/>
          </a:p>
        </p:txBody>
      </p:sp>
    </p:spTree>
    <p:extLst>
      <p:ext uri="{BB962C8B-B14F-4D97-AF65-F5344CB8AC3E}">
        <p14:creationId xmlns:p14="http://schemas.microsoft.com/office/powerpoint/2010/main" val="29281631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EDD0DE93-EF99-44D3-A214-6F24308E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24" y="688489"/>
            <a:ext cx="5928663" cy="4446497"/>
          </a:xfrm>
          <a:prstGeom prst="rect">
            <a:avLst/>
          </a:prstGeom>
        </p:spPr>
      </p:pic>
      <p:pic>
        <p:nvPicPr>
          <p:cNvPr id="12" name="Picture 11">
            <a:extLst>
              <a:ext uri="{FF2B5EF4-FFF2-40B4-BE49-F238E27FC236}">
                <a16:creationId xmlns:a16="http://schemas.microsoft.com/office/drawing/2014/main" xmlns="" id="{0022B1CA-4C54-4182-AF5F-E3A9A49F9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787" y="688490"/>
            <a:ext cx="4499431" cy="4446496"/>
          </a:xfrm>
          <a:prstGeom prst="rect">
            <a:avLst/>
          </a:prstGeom>
        </p:spPr>
      </p:pic>
    </p:spTree>
    <p:extLst>
      <p:ext uri="{BB962C8B-B14F-4D97-AF65-F5344CB8AC3E}">
        <p14:creationId xmlns:p14="http://schemas.microsoft.com/office/powerpoint/2010/main" val="496681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B1485E-37B7-481F-85E2-37888567343B}"/>
              </a:ext>
            </a:extLst>
          </p:cNvPr>
          <p:cNvSpPr>
            <a:spLocks noGrp="1"/>
          </p:cNvSpPr>
          <p:nvPr>
            <p:ph type="title"/>
          </p:nvPr>
        </p:nvSpPr>
        <p:spPr/>
        <p:txBody>
          <a:bodyPr>
            <a:normAutofit/>
          </a:bodyPr>
          <a:lstStyle/>
          <a:p>
            <a:r>
              <a:rPr lang="en-US" dirty="0" smtClean="0"/>
              <a:t>Introduction - Phishing</a:t>
            </a:r>
            <a:endParaRPr lang="en-US" dirty="0"/>
          </a:p>
        </p:txBody>
      </p:sp>
      <p:sp>
        <p:nvSpPr>
          <p:cNvPr id="4" name="Subtitle 3">
            <a:extLst>
              <a:ext uri="{FF2B5EF4-FFF2-40B4-BE49-F238E27FC236}">
                <a16:creationId xmlns:a16="http://schemas.microsoft.com/office/drawing/2014/main" xmlns="" id="{BFEA95C3-8B74-433F-861C-ED8F9028DB9B}"/>
              </a:ext>
            </a:extLst>
          </p:cNvPr>
          <p:cNvSpPr>
            <a:spLocks noGrp="1"/>
          </p:cNvSpPr>
          <p:nvPr>
            <p:ph idx="1"/>
          </p:nvPr>
        </p:nvSpPr>
        <p:spPr/>
        <p:txBody>
          <a:bodyPr>
            <a:normAutofit/>
          </a:bodyPr>
          <a:lstStyle/>
          <a:p>
            <a:pPr marL="0" indent="0" algn="ctr">
              <a:buNone/>
            </a:pPr>
            <a:r>
              <a:rPr lang="en-GB" sz="1800" dirty="0" smtClean="0"/>
              <a:t>Why does phishing work? Basically because con artists are really good at persuading people to do really dumb things.</a:t>
            </a:r>
            <a:endParaRPr lang="en-IN" sz="1800" dirty="0" smtClean="0"/>
          </a:p>
          <a:p>
            <a:pPr marL="0" indent="0" algn="ctr">
              <a:buNone/>
            </a:pPr>
            <a:r>
              <a:rPr lang="en-GB" sz="1800" dirty="0" smtClean="0"/>
              <a:t>– Richard Clayton, Cambridge Computer Laboratory</a:t>
            </a:r>
          </a:p>
          <a:p>
            <a:endParaRPr lang="en-US" altLang="en-US" sz="1800" dirty="0" smtClean="0">
              <a:solidFill>
                <a:srgbClr val="222222"/>
              </a:solidFill>
              <a:latin typeface="Arial" panose="020B0604020202020204" pitchFamily="34" charset="0"/>
              <a:ea typeface="Times New Roman" panose="02020603050405020304" pitchFamily="18" charset="0"/>
              <a:cs typeface="Arial" panose="020B0604020202020204" pitchFamily="34" charset="0"/>
            </a:endParaRPr>
          </a:p>
          <a:p>
            <a:r>
              <a:rPr lang="en-US" altLang="en-US" sz="1800" dirty="0" smtClean="0">
                <a:solidFill>
                  <a:srgbClr val="222222"/>
                </a:solidFill>
                <a:latin typeface="Arial" panose="020B0604020202020204" pitchFamily="34" charset="0"/>
                <a:ea typeface="Times New Roman" panose="02020603050405020304" pitchFamily="18" charset="0"/>
                <a:cs typeface="Arial" panose="020B0604020202020204" pitchFamily="34" charset="0"/>
              </a:rPr>
              <a:t>Attempt to obtain </a:t>
            </a:r>
            <a:r>
              <a:rPr lang="en-US" alt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rPr>
              <a:t>sensitive </a:t>
            </a:r>
            <a:r>
              <a:rPr lang="en-US" altLang="en-US" sz="1800" dirty="0" smtClean="0">
                <a:solidFill>
                  <a:srgbClr val="222222"/>
                </a:solidFill>
                <a:latin typeface="Arial" panose="020B0604020202020204" pitchFamily="34" charset="0"/>
                <a:ea typeface="Times New Roman" panose="02020603050405020304" pitchFamily="18" charset="0"/>
                <a:cs typeface="Arial" panose="020B0604020202020204" pitchFamily="34" charset="0"/>
              </a:rPr>
              <a:t>information by disguising </a:t>
            </a:r>
            <a:r>
              <a:rPr lang="en-US" alt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rPr>
              <a:t>as a trustworthy </a:t>
            </a:r>
            <a:r>
              <a:rPr lang="en-US" altLang="en-US" sz="1800" dirty="0" smtClean="0">
                <a:solidFill>
                  <a:srgbClr val="222222"/>
                </a:solidFill>
                <a:latin typeface="Arial" panose="020B0604020202020204" pitchFamily="34" charset="0"/>
                <a:ea typeface="Times New Roman" panose="02020603050405020304" pitchFamily="18" charset="0"/>
                <a:cs typeface="Arial" panose="020B0604020202020204" pitchFamily="34" charset="0"/>
              </a:rPr>
              <a:t>entity</a:t>
            </a:r>
            <a:endParaRPr lang="en-IN" sz="1800" dirty="0"/>
          </a:p>
          <a:p>
            <a:r>
              <a:rPr lang="en-US" altLang="en-US" sz="1800" dirty="0" smtClean="0">
                <a:solidFill>
                  <a:srgbClr val="222222"/>
                </a:solidFill>
                <a:latin typeface="Arial" panose="020B0604020202020204" pitchFamily="34" charset="0"/>
                <a:ea typeface="Times New Roman" panose="02020603050405020304" pitchFamily="18" charset="0"/>
                <a:cs typeface="Arial" panose="020B0604020202020204" pitchFamily="34" charset="0"/>
              </a:rPr>
              <a:t>Ways to prevent phishing: </a:t>
            </a:r>
          </a:p>
          <a:p>
            <a:pPr lvl="1" fontAlgn="base"/>
            <a:r>
              <a:rPr lang="en-US" sz="1800" dirty="0"/>
              <a:t>Blacklists</a:t>
            </a:r>
          </a:p>
          <a:p>
            <a:pPr lvl="1" fontAlgn="base"/>
            <a:r>
              <a:rPr lang="en-US" sz="1800" dirty="0"/>
              <a:t>Browser Plugins and </a:t>
            </a:r>
            <a:r>
              <a:rPr lang="en-US" sz="1800" dirty="0" smtClean="0"/>
              <a:t>Extensions</a:t>
            </a:r>
          </a:p>
          <a:p>
            <a:pPr lvl="2" fontAlgn="base"/>
            <a:r>
              <a:rPr lang="en-IN" sz="1400" dirty="0" err="1" smtClean="0"/>
              <a:t>Nohack</a:t>
            </a:r>
            <a:endParaRPr lang="en-IN" sz="1400" dirty="0" smtClean="0"/>
          </a:p>
          <a:p>
            <a:pPr lvl="2" fontAlgn="base"/>
            <a:r>
              <a:rPr lang="en-IN" sz="1400" dirty="0" smtClean="0"/>
              <a:t>Phishing Boat</a:t>
            </a:r>
          </a:p>
          <a:p>
            <a:pPr lvl="2" fontAlgn="base"/>
            <a:r>
              <a:rPr lang="en-IN" sz="1400" dirty="0" err="1" smtClean="0"/>
              <a:t>Netcraft</a:t>
            </a:r>
            <a:endParaRPr lang="en-IN" sz="1400" dirty="0" smtClean="0"/>
          </a:p>
          <a:p>
            <a:pPr lvl="2" fontAlgn="base"/>
            <a:r>
              <a:rPr lang="en-IN" sz="1400" dirty="0" smtClean="0"/>
              <a:t>Stop Phishing</a:t>
            </a:r>
          </a:p>
          <a:p>
            <a:pPr lvl="2" fontAlgn="base"/>
            <a:r>
              <a:rPr lang="en-IN" sz="1400" dirty="0" smtClean="0"/>
              <a:t>Password Alert</a:t>
            </a:r>
            <a:endParaRPr lang="en-US" sz="1400" dirty="0" smtClean="0"/>
          </a:p>
          <a:p>
            <a:endParaRPr lang="en-US" altLang="en-US" sz="1800" dirty="0" smtClean="0">
              <a:solidFill>
                <a:srgbClr val="222222"/>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784376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3C63BE3-F812-4BC9-8B43-FABCF4C7B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094" y="167267"/>
            <a:ext cx="3239238" cy="3201129"/>
          </a:xfrm>
          <a:prstGeom prst="rect">
            <a:avLst/>
          </a:prstGeom>
        </p:spPr>
      </p:pic>
      <p:pic>
        <p:nvPicPr>
          <p:cNvPr id="5" name="Picture 4">
            <a:extLst>
              <a:ext uri="{FF2B5EF4-FFF2-40B4-BE49-F238E27FC236}">
                <a16:creationId xmlns:a16="http://schemas.microsoft.com/office/drawing/2014/main" xmlns="" id="{A842044A-3D4E-401F-BEA2-4AB35476D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762" y="167267"/>
            <a:ext cx="3239238" cy="3201129"/>
          </a:xfrm>
          <a:prstGeom prst="rect">
            <a:avLst/>
          </a:prstGeom>
        </p:spPr>
      </p:pic>
      <p:pic>
        <p:nvPicPr>
          <p:cNvPr id="7" name="Picture 6">
            <a:extLst>
              <a:ext uri="{FF2B5EF4-FFF2-40B4-BE49-F238E27FC236}">
                <a16:creationId xmlns:a16="http://schemas.microsoft.com/office/drawing/2014/main" xmlns="" id="{A405F355-46DB-47C4-8E01-B3A18856D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094" y="3368395"/>
            <a:ext cx="3239238" cy="3201129"/>
          </a:xfrm>
          <a:prstGeom prst="rect">
            <a:avLst/>
          </a:prstGeom>
        </p:spPr>
      </p:pic>
      <p:pic>
        <p:nvPicPr>
          <p:cNvPr id="9" name="Picture 8">
            <a:extLst>
              <a:ext uri="{FF2B5EF4-FFF2-40B4-BE49-F238E27FC236}">
                <a16:creationId xmlns:a16="http://schemas.microsoft.com/office/drawing/2014/main" xmlns="" id="{4BB1ADEC-E0D0-4E31-B383-E94ED6CE3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2762" y="3368396"/>
            <a:ext cx="3239238" cy="3201129"/>
          </a:xfrm>
          <a:prstGeom prst="rect">
            <a:avLst/>
          </a:prstGeom>
        </p:spPr>
      </p:pic>
      <p:pic>
        <p:nvPicPr>
          <p:cNvPr id="10" name="Picture 9">
            <a:extLst>
              <a:ext uri="{FF2B5EF4-FFF2-40B4-BE49-F238E27FC236}">
                <a16:creationId xmlns:a16="http://schemas.microsoft.com/office/drawing/2014/main" xmlns="" id="{7549A0F9-541B-44E8-893A-C889A21E28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37257"/>
            <a:ext cx="5928663" cy="4446497"/>
          </a:xfrm>
          <a:prstGeom prst="rect">
            <a:avLst/>
          </a:prstGeom>
        </p:spPr>
      </p:pic>
    </p:spTree>
    <p:extLst>
      <p:ext uri="{BB962C8B-B14F-4D97-AF65-F5344CB8AC3E}">
        <p14:creationId xmlns:p14="http://schemas.microsoft.com/office/powerpoint/2010/main" val="332962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B60816DD-AE4D-4036-B62C-2DCF23D43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771" y="731155"/>
            <a:ext cx="4938221" cy="4880124"/>
          </a:xfrm>
          <a:prstGeom prst="rect">
            <a:avLst/>
          </a:prstGeom>
        </p:spPr>
      </p:pic>
      <p:pic>
        <p:nvPicPr>
          <p:cNvPr id="13" name="Picture 12">
            <a:extLst>
              <a:ext uri="{FF2B5EF4-FFF2-40B4-BE49-F238E27FC236}">
                <a16:creationId xmlns:a16="http://schemas.microsoft.com/office/drawing/2014/main" xmlns="" id="{F0DBAF36-1EC5-4EB8-8020-7B87382C9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93" y="731155"/>
            <a:ext cx="5751576" cy="4880124"/>
          </a:xfrm>
          <a:prstGeom prst="rect">
            <a:avLst/>
          </a:prstGeom>
        </p:spPr>
      </p:pic>
    </p:spTree>
    <p:extLst>
      <p:ext uri="{BB962C8B-B14F-4D97-AF65-F5344CB8AC3E}">
        <p14:creationId xmlns:p14="http://schemas.microsoft.com/office/powerpoint/2010/main" val="14024491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CAF2FE0-38DD-4321-9946-1305F7725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524" y="105950"/>
            <a:ext cx="3239238" cy="3201129"/>
          </a:xfrm>
          <a:prstGeom prst="rect">
            <a:avLst/>
          </a:prstGeom>
        </p:spPr>
      </p:pic>
      <p:pic>
        <p:nvPicPr>
          <p:cNvPr id="5" name="Picture 4">
            <a:extLst>
              <a:ext uri="{FF2B5EF4-FFF2-40B4-BE49-F238E27FC236}">
                <a16:creationId xmlns:a16="http://schemas.microsoft.com/office/drawing/2014/main" xmlns="" id="{798F684B-FDA5-4FF8-A514-24F6BFCC2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762" y="105950"/>
            <a:ext cx="3239238" cy="3201129"/>
          </a:xfrm>
          <a:prstGeom prst="rect">
            <a:avLst/>
          </a:prstGeom>
        </p:spPr>
      </p:pic>
      <p:pic>
        <p:nvPicPr>
          <p:cNvPr id="7" name="Picture 6">
            <a:extLst>
              <a:ext uri="{FF2B5EF4-FFF2-40B4-BE49-F238E27FC236}">
                <a16:creationId xmlns:a16="http://schemas.microsoft.com/office/drawing/2014/main" xmlns="" id="{12FB73EE-150C-438A-B60A-6E3621B7D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524" y="3307078"/>
            <a:ext cx="3239238" cy="3201129"/>
          </a:xfrm>
          <a:prstGeom prst="rect">
            <a:avLst/>
          </a:prstGeom>
        </p:spPr>
      </p:pic>
      <p:pic>
        <p:nvPicPr>
          <p:cNvPr id="9" name="Picture 8">
            <a:extLst>
              <a:ext uri="{FF2B5EF4-FFF2-40B4-BE49-F238E27FC236}">
                <a16:creationId xmlns:a16="http://schemas.microsoft.com/office/drawing/2014/main" xmlns="" id="{DADFCC1C-334A-42A9-8CE6-94785D90E1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2762" y="3307079"/>
            <a:ext cx="3239238" cy="3201129"/>
          </a:xfrm>
          <a:prstGeom prst="rect">
            <a:avLst/>
          </a:prstGeom>
        </p:spPr>
      </p:pic>
      <p:pic>
        <p:nvPicPr>
          <p:cNvPr id="10" name="Picture 9">
            <a:extLst>
              <a:ext uri="{FF2B5EF4-FFF2-40B4-BE49-F238E27FC236}">
                <a16:creationId xmlns:a16="http://schemas.microsoft.com/office/drawing/2014/main" xmlns="" id="{99352742-9319-45DB-A590-4EC248E490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94579"/>
            <a:ext cx="5751576" cy="4880124"/>
          </a:xfrm>
          <a:prstGeom prst="rect">
            <a:avLst/>
          </a:prstGeom>
        </p:spPr>
      </p:pic>
    </p:spTree>
    <p:extLst>
      <p:ext uri="{BB962C8B-B14F-4D97-AF65-F5344CB8AC3E}">
        <p14:creationId xmlns:p14="http://schemas.microsoft.com/office/powerpoint/2010/main" val="1798363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Feature Engineering</a:t>
            </a:r>
          </a:p>
        </p:txBody>
      </p:sp>
      <p:sp>
        <p:nvSpPr>
          <p:cNvPr id="3" name="Content Placeholder 2"/>
          <p:cNvSpPr>
            <a:spLocks noGrp="1"/>
          </p:cNvSpPr>
          <p:nvPr>
            <p:ph idx="10"/>
          </p:nvPr>
        </p:nvSpPr>
        <p:spPr/>
        <p:txBody>
          <a:bodyPr/>
          <a:lstStyle/>
          <a:p>
            <a:r>
              <a:rPr lang="en-IN" dirty="0"/>
              <a:t>process of using domain knowledge of the data to create features</a:t>
            </a:r>
          </a:p>
          <a:p>
            <a:r>
              <a:rPr lang="en-IN" dirty="0"/>
              <a:t>increases the predictive power of machine learning algorithms </a:t>
            </a:r>
            <a:endParaRPr lang="en-IN" dirty="0" smtClean="0"/>
          </a:p>
          <a:p>
            <a:endParaRPr lang="en-IN" dirty="0"/>
          </a:p>
        </p:txBody>
      </p:sp>
      <p:sp>
        <p:nvSpPr>
          <p:cNvPr id="4" name="Subtitle 3"/>
          <p:cNvSpPr>
            <a:spLocks noGrp="1"/>
          </p:cNvSpPr>
          <p:nvPr>
            <p:ph type="subTitle" idx="1"/>
          </p:nvPr>
        </p:nvSpPr>
        <p:spPr/>
        <p:txBody>
          <a:bodyPr/>
          <a:lstStyle/>
          <a:p>
            <a:r>
              <a:rPr lang="en-IN" dirty="0"/>
              <a:t>Automated Feature Extraction</a:t>
            </a:r>
          </a:p>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819719995"/>
              </p:ext>
            </p:extLst>
          </p:nvPr>
        </p:nvGraphicFramePr>
        <p:xfrm>
          <a:off x="930487" y="3156819"/>
          <a:ext cx="7580313" cy="2728012"/>
        </p:xfrm>
        <a:graphic>
          <a:graphicData uri="http://schemas.openxmlformats.org/drawingml/2006/table">
            <a:tbl>
              <a:tblPr firstRow="1" firstCol="1" bandRow="1">
                <a:tableStyleId>{5C22544A-7EE6-4342-B048-85BDC9FD1C3A}</a:tableStyleId>
              </a:tblPr>
              <a:tblGrid>
                <a:gridCol w="1419860"/>
                <a:gridCol w="1938338"/>
                <a:gridCol w="2077466"/>
                <a:gridCol w="2144649"/>
              </a:tblGrid>
              <a:tr h="682003">
                <a:tc>
                  <a:txBody>
                    <a:bodyPr/>
                    <a:lstStyle/>
                    <a:p>
                      <a:pPr algn="ctr">
                        <a:lnSpc>
                          <a:spcPct val="150000"/>
                        </a:lnSpc>
                        <a:spcAft>
                          <a:spcPts val="0"/>
                        </a:spcAft>
                      </a:pPr>
                      <a:r>
                        <a:rPr lang="en-US" sz="1600" b="1" kern="1200" dirty="0" err="1">
                          <a:solidFill>
                            <a:schemeClr val="lt1"/>
                          </a:solidFill>
                          <a:effectLst/>
                          <a:latin typeface="+mn-lt"/>
                          <a:ea typeface="+mn-ea"/>
                          <a:cs typeface="+mn-cs"/>
                        </a:rPr>
                        <a:t>PhishingOrNot</a:t>
                      </a:r>
                      <a:endParaRPr lang="en-IN" sz="1600" b="1" kern="1200" dirty="0">
                        <a:solidFill>
                          <a:schemeClr val="lt1"/>
                        </a:solidFill>
                        <a:effectLst/>
                        <a:latin typeface="+mn-lt"/>
                        <a:ea typeface="+mn-ea"/>
                        <a:cs typeface="+mn-cs"/>
                      </a:endParaRPr>
                    </a:p>
                  </a:txBody>
                  <a:tcPr marL="68580" marR="68580" marT="0" marB="0" anchor="ctr"/>
                </a:tc>
                <a:tc>
                  <a:txBody>
                    <a:bodyPr/>
                    <a:lstStyle/>
                    <a:p>
                      <a:pPr algn="ctr">
                        <a:lnSpc>
                          <a:spcPct val="150000"/>
                        </a:lnSpc>
                        <a:spcAft>
                          <a:spcPts val="0"/>
                        </a:spcAft>
                      </a:pPr>
                      <a:r>
                        <a:rPr lang="en-US" sz="1600" b="1" kern="1200" dirty="0" err="1">
                          <a:solidFill>
                            <a:schemeClr val="lt1"/>
                          </a:solidFill>
                          <a:effectLst/>
                          <a:latin typeface="+mn-lt"/>
                          <a:ea typeface="+mn-ea"/>
                          <a:cs typeface="+mn-cs"/>
                        </a:rPr>
                        <a:t>domainCreationDate</a:t>
                      </a:r>
                      <a:endParaRPr lang="en-IN" sz="1600" b="1" kern="1200" dirty="0">
                        <a:solidFill>
                          <a:schemeClr val="lt1"/>
                        </a:solidFill>
                        <a:effectLst/>
                        <a:latin typeface="+mn-lt"/>
                        <a:ea typeface="+mn-ea"/>
                        <a:cs typeface="+mn-cs"/>
                      </a:endParaRPr>
                    </a:p>
                  </a:txBody>
                  <a:tcPr marL="68580" marR="68580" marT="0" marB="0" anchor="ctr"/>
                </a:tc>
                <a:tc>
                  <a:txBody>
                    <a:bodyPr/>
                    <a:lstStyle/>
                    <a:p>
                      <a:pPr algn="ctr">
                        <a:lnSpc>
                          <a:spcPct val="150000"/>
                        </a:lnSpc>
                        <a:spcAft>
                          <a:spcPts val="0"/>
                        </a:spcAft>
                      </a:pPr>
                      <a:r>
                        <a:rPr lang="en-US" sz="1600" b="1" kern="1200" dirty="0" err="1">
                          <a:solidFill>
                            <a:schemeClr val="lt1"/>
                          </a:solidFill>
                          <a:effectLst/>
                          <a:latin typeface="+mn-lt"/>
                          <a:ea typeface="+mn-ea"/>
                          <a:cs typeface="+mn-cs"/>
                        </a:rPr>
                        <a:t>domainExpirationDate</a:t>
                      </a:r>
                      <a:endParaRPr lang="en-IN" sz="1600" b="1" kern="1200" dirty="0">
                        <a:solidFill>
                          <a:schemeClr val="lt1"/>
                        </a:solidFill>
                        <a:effectLst/>
                        <a:latin typeface="+mn-lt"/>
                        <a:ea typeface="+mn-ea"/>
                        <a:cs typeface="+mn-cs"/>
                      </a:endParaRPr>
                    </a:p>
                  </a:txBody>
                  <a:tcPr marL="68580" marR="68580" marT="0" marB="0" anchor="ctr"/>
                </a:tc>
                <a:tc>
                  <a:txBody>
                    <a:bodyPr/>
                    <a:lstStyle/>
                    <a:p>
                      <a:pPr algn="ctr">
                        <a:lnSpc>
                          <a:spcPct val="150000"/>
                        </a:lnSpc>
                        <a:spcAft>
                          <a:spcPts val="0"/>
                        </a:spcAft>
                      </a:pPr>
                      <a:r>
                        <a:rPr lang="en-IN" sz="1600" b="1" kern="1200" dirty="0" err="1" smtClean="0">
                          <a:solidFill>
                            <a:schemeClr val="lt1"/>
                          </a:solidFill>
                          <a:effectLst/>
                          <a:latin typeface="+mn-lt"/>
                          <a:ea typeface="+mn-ea"/>
                          <a:cs typeface="+mn-cs"/>
                        </a:rPr>
                        <a:t>domainLife</a:t>
                      </a:r>
                      <a:r>
                        <a:rPr lang="en-IN" sz="1600" b="1" kern="1200" dirty="0" smtClean="0">
                          <a:solidFill>
                            <a:schemeClr val="lt1"/>
                          </a:solidFill>
                          <a:effectLst/>
                          <a:latin typeface="+mn-lt"/>
                          <a:ea typeface="+mn-ea"/>
                          <a:cs typeface="+mn-cs"/>
                        </a:rPr>
                        <a:t> (in months)</a:t>
                      </a:r>
                      <a:endParaRPr lang="en-IN" sz="1600" b="1" kern="1200" dirty="0">
                        <a:solidFill>
                          <a:schemeClr val="lt1"/>
                        </a:solidFill>
                        <a:effectLst/>
                        <a:latin typeface="+mn-lt"/>
                        <a:ea typeface="+mn-ea"/>
                        <a:cs typeface="+mn-cs"/>
                      </a:endParaRPr>
                    </a:p>
                  </a:txBody>
                  <a:tcPr marL="68580" marR="68580" marT="0" marB="0" anchor="ctr"/>
                </a:tc>
              </a:tr>
              <a:tr h="682003">
                <a:tc>
                  <a:txBody>
                    <a:bodyPr/>
                    <a:lstStyle/>
                    <a:p>
                      <a:pPr algn="ctr">
                        <a:lnSpc>
                          <a:spcPct val="150000"/>
                        </a:lnSpc>
                        <a:spcAft>
                          <a:spcPts val="0"/>
                        </a:spcAft>
                      </a:pPr>
                      <a:r>
                        <a:rPr lang="en-US" sz="1200" dirty="0">
                          <a:effectLst/>
                        </a:rPr>
                        <a:t>Phishing</a:t>
                      </a:r>
                      <a:endParaRPr lang="en-IN" sz="1200" dirty="0">
                        <a:effectLst/>
                        <a:latin typeface="Ubuntu"/>
                        <a:ea typeface="Ubuntu"/>
                        <a:cs typeface="Ubuntu"/>
                      </a:endParaRPr>
                    </a:p>
                  </a:txBody>
                  <a:tcPr marL="68580" marR="68580" marT="0" marB="0" anchor="ctr"/>
                </a:tc>
                <a:tc>
                  <a:txBody>
                    <a:bodyPr/>
                    <a:lstStyle/>
                    <a:p>
                      <a:pPr algn="ctr">
                        <a:lnSpc>
                          <a:spcPct val="150000"/>
                        </a:lnSpc>
                        <a:spcAft>
                          <a:spcPts val="0"/>
                        </a:spcAft>
                      </a:pPr>
                      <a:r>
                        <a:rPr lang="en-US" sz="1200" dirty="0">
                          <a:effectLst/>
                        </a:rPr>
                        <a:t>2017-02-20</a:t>
                      </a:r>
                      <a:endParaRPr lang="en-IN" sz="1200" dirty="0">
                        <a:effectLst/>
                        <a:latin typeface="Ubuntu"/>
                        <a:ea typeface="Ubuntu"/>
                        <a:cs typeface="Ubuntu"/>
                      </a:endParaRPr>
                    </a:p>
                  </a:txBody>
                  <a:tcPr marL="68580" marR="68580" marT="0" marB="0" anchor="ctr"/>
                </a:tc>
                <a:tc>
                  <a:txBody>
                    <a:bodyPr/>
                    <a:lstStyle/>
                    <a:p>
                      <a:pPr algn="ctr">
                        <a:lnSpc>
                          <a:spcPct val="150000"/>
                        </a:lnSpc>
                        <a:spcAft>
                          <a:spcPts val="0"/>
                        </a:spcAft>
                      </a:pPr>
                      <a:r>
                        <a:rPr lang="en-US" sz="1200">
                          <a:effectLst/>
                        </a:rPr>
                        <a:t>2017-05-20</a:t>
                      </a:r>
                      <a:endParaRPr lang="en-IN" sz="1200">
                        <a:effectLst/>
                        <a:latin typeface="Ubuntu"/>
                        <a:ea typeface="Ubuntu"/>
                        <a:cs typeface="Ubuntu"/>
                      </a:endParaRPr>
                    </a:p>
                  </a:txBody>
                  <a:tcPr marL="68580" marR="68580" marT="0" marB="0" anchor="ctr"/>
                </a:tc>
                <a:tc>
                  <a:txBody>
                    <a:bodyPr/>
                    <a:lstStyle/>
                    <a:p>
                      <a:pPr algn="ctr">
                        <a:lnSpc>
                          <a:spcPct val="150000"/>
                        </a:lnSpc>
                        <a:spcAft>
                          <a:spcPts val="0"/>
                        </a:spcAft>
                      </a:pPr>
                      <a:r>
                        <a:rPr lang="en-IN" sz="1200" dirty="0" smtClean="0">
                          <a:effectLst/>
                          <a:latin typeface="Ubuntu"/>
                          <a:ea typeface="Ubuntu"/>
                          <a:cs typeface="Ubuntu"/>
                        </a:rPr>
                        <a:t>3</a:t>
                      </a:r>
                      <a:endParaRPr lang="en-IN" sz="1200" dirty="0">
                        <a:effectLst/>
                        <a:latin typeface="Ubuntu"/>
                        <a:ea typeface="Ubuntu"/>
                        <a:cs typeface="Ubuntu"/>
                      </a:endParaRPr>
                    </a:p>
                  </a:txBody>
                  <a:tcPr marL="68580" marR="68580" marT="0" marB="0" anchor="ctr"/>
                </a:tc>
              </a:tr>
              <a:tr h="682003">
                <a:tc>
                  <a:txBody>
                    <a:bodyPr/>
                    <a:lstStyle/>
                    <a:p>
                      <a:pPr algn="ctr">
                        <a:lnSpc>
                          <a:spcPct val="150000"/>
                        </a:lnSpc>
                        <a:spcAft>
                          <a:spcPts val="0"/>
                        </a:spcAft>
                      </a:pPr>
                      <a:r>
                        <a:rPr lang="en-US" sz="1200" dirty="0">
                          <a:effectLst/>
                        </a:rPr>
                        <a:t>Not Phishing</a:t>
                      </a:r>
                      <a:endParaRPr lang="en-IN" sz="1200" dirty="0">
                        <a:effectLst/>
                        <a:latin typeface="Ubuntu"/>
                        <a:ea typeface="Ubuntu"/>
                        <a:cs typeface="Ubuntu"/>
                      </a:endParaRPr>
                    </a:p>
                  </a:txBody>
                  <a:tcPr marL="68580" marR="68580" marT="0" marB="0" anchor="ctr"/>
                </a:tc>
                <a:tc>
                  <a:txBody>
                    <a:bodyPr/>
                    <a:lstStyle/>
                    <a:p>
                      <a:pPr algn="ctr">
                        <a:lnSpc>
                          <a:spcPct val="150000"/>
                        </a:lnSpc>
                        <a:spcAft>
                          <a:spcPts val="0"/>
                        </a:spcAft>
                      </a:pPr>
                      <a:r>
                        <a:rPr lang="en-US" sz="1200" dirty="0">
                          <a:effectLst/>
                        </a:rPr>
                        <a:t>2015-04-23</a:t>
                      </a:r>
                      <a:endParaRPr lang="en-IN" sz="1200" dirty="0">
                        <a:effectLst/>
                        <a:latin typeface="Ubuntu"/>
                        <a:ea typeface="Ubuntu"/>
                        <a:cs typeface="Ubuntu"/>
                      </a:endParaRPr>
                    </a:p>
                  </a:txBody>
                  <a:tcPr marL="68580" marR="68580" marT="0" marB="0" anchor="ctr"/>
                </a:tc>
                <a:tc>
                  <a:txBody>
                    <a:bodyPr/>
                    <a:lstStyle/>
                    <a:p>
                      <a:pPr algn="ctr">
                        <a:lnSpc>
                          <a:spcPct val="150000"/>
                        </a:lnSpc>
                        <a:spcAft>
                          <a:spcPts val="0"/>
                        </a:spcAft>
                      </a:pPr>
                      <a:r>
                        <a:rPr lang="en-US" sz="1200">
                          <a:effectLst/>
                        </a:rPr>
                        <a:t>2018-04-23</a:t>
                      </a:r>
                      <a:endParaRPr lang="en-IN" sz="1200">
                        <a:effectLst/>
                        <a:latin typeface="Ubuntu"/>
                        <a:ea typeface="Ubuntu"/>
                        <a:cs typeface="Ubuntu"/>
                      </a:endParaRPr>
                    </a:p>
                  </a:txBody>
                  <a:tcPr marL="68580" marR="68580" marT="0" marB="0" anchor="ctr"/>
                </a:tc>
                <a:tc>
                  <a:txBody>
                    <a:bodyPr/>
                    <a:lstStyle/>
                    <a:p>
                      <a:pPr algn="ctr">
                        <a:lnSpc>
                          <a:spcPct val="150000"/>
                        </a:lnSpc>
                        <a:spcAft>
                          <a:spcPts val="0"/>
                        </a:spcAft>
                      </a:pPr>
                      <a:r>
                        <a:rPr lang="en-IN" sz="1200" dirty="0" smtClean="0">
                          <a:effectLst/>
                          <a:latin typeface="Ubuntu"/>
                          <a:ea typeface="Ubuntu"/>
                          <a:cs typeface="Ubuntu"/>
                        </a:rPr>
                        <a:t>36</a:t>
                      </a:r>
                      <a:endParaRPr lang="en-IN" sz="1200" dirty="0">
                        <a:effectLst/>
                        <a:latin typeface="Ubuntu"/>
                        <a:ea typeface="Ubuntu"/>
                        <a:cs typeface="Ubuntu"/>
                      </a:endParaRPr>
                    </a:p>
                  </a:txBody>
                  <a:tcPr marL="68580" marR="68580" marT="0" marB="0" anchor="ctr"/>
                </a:tc>
              </a:tr>
              <a:tr h="682003">
                <a:tc>
                  <a:txBody>
                    <a:bodyPr/>
                    <a:lstStyle/>
                    <a:p>
                      <a:pPr algn="ctr">
                        <a:lnSpc>
                          <a:spcPct val="150000"/>
                        </a:lnSpc>
                        <a:spcAft>
                          <a:spcPts val="0"/>
                        </a:spcAft>
                      </a:pPr>
                      <a:r>
                        <a:rPr lang="en-US" sz="1200" dirty="0">
                          <a:effectLst/>
                        </a:rPr>
                        <a:t>Not Phishing</a:t>
                      </a:r>
                      <a:endParaRPr lang="en-IN" sz="1200" dirty="0">
                        <a:effectLst/>
                        <a:latin typeface="Ubuntu"/>
                        <a:ea typeface="Ubuntu"/>
                        <a:cs typeface="Ubuntu"/>
                      </a:endParaRPr>
                    </a:p>
                  </a:txBody>
                  <a:tcPr marL="68580" marR="68580" marT="0" marB="0" anchor="ctr"/>
                </a:tc>
                <a:tc>
                  <a:txBody>
                    <a:bodyPr/>
                    <a:lstStyle/>
                    <a:p>
                      <a:pPr algn="ctr">
                        <a:lnSpc>
                          <a:spcPct val="150000"/>
                        </a:lnSpc>
                        <a:spcAft>
                          <a:spcPts val="0"/>
                        </a:spcAft>
                      </a:pPr>
                      <a:r>
                        <a:rPr lang="en-US" sz="1200" dirty="0">
                          <a:effectLst/>
                        </a:rPr>
                        <a:t>2013-02-11</a:t>
                      </a:r>
                      <a:endParaRPr lang="en-IN" sz="1200" dirty="0">
                        <a:effectLst/>
                        <a:latin typeface="Ubuntu"/>
                        <a:ea typeface="Ubuntu"/>
                        <a:cs typeface="Ubuntu"/>
                      </a:endParaRPr>
                    </a:p>
                  </a:txBody>
                  <a:tcPr marL="68580" marR="68580" marT="0" marB="0" anchor="ctr"/>
                </a:tc>
                <a:tc>
                  <a:txBody>
                    <a:bodyPr/>
                    <a:lstStyle/>
                    <a:p>
                      <a:pPr algn="ctr">
                        <a:lnSpc>
                          <a:spcPct val="150000"/>
                        </a:lnSpc>
                        <a:spcAft>
                          <a:spcPts val="0"/>
                        </a:spcAft>
                      </a:pPr>
                      <a:r>
                        <a:rPr lang="en-US" sz="1200" dirty="0" smtClean="0">
                          <a:effectLst/>
                        </a:rPr>
                        <a:t>2015-09-11</a:t>
                      </a:r>
                      <a:endParaRPr lang="en-IN" sz="1200" dirty="0">
                        <a:effectLst/>
                        <a:latin typeface="Ubuntu"/>
                        <a:ea typeface="Ubuntu"/>
                        <a:cs typeface="Ubuntu"/>
                      </a:endParaRPr>
                    </a:p>
                  </a:txBody>
                  <a:tcPr marL="68580" marR="68580" marT="0" marB="0" anchor="ctr"/>
                </a:tc>
                <a:tc>
                  <a:txBody>
                    <a:bodyPr/>
                    <a:lstStyle/>
                    <a:p>
                      <a:pPr algn="ctr">
                        <a:lnSpc>
                          <a:spcPct val="150000"/>
                        </a:lnSpc>
                        <a:spcAft>
                          <a:spcPts val="0"/>
                        </a:spcAft>
                      </a:pPr>
                      <a:r>
                        <a:rPr lang="en-IN" sz="1200" dirty="0" smtClean="0">
                          <a:effectLst/>
                          <a:latin typeface="Ubuntu"/>
                          <a:ea typeface="Ubuntu"/>
                          <a:cs typeface="Ubuntu"/>
                        </a:rPr>
                        <a:t>24</a:t>
                      </a:r>
                      <a:endParaRPr lang="en-IN" sz="1200" dirty="0">
                        <a:effectLst/>
                        <a:latin typeface="Ubuntu"/>
                        <a:ea typeface="Ubuntu"/>
                        <a:cs typeface="Ubuntu"/>
                      </a:endParaRPr>
                    </a:p>
                  </a:txBody>
                  <a:tcPr marL="68580" marR="68580" marT="0" marB="0" anchor="ctr"/>
                </a:tc>
              </a:tr>
            </a:tbl>
          </a:graphicData>
        </a:graphic>
      </p:graphicFrame>
    </p:spTree>
    <p:extLst>
      <p:ext uri="{BB962C8B-B14F-4D97-AF65-F5344CB8AC3E}">
        <p14:creationId xmlns:p14="http://schemas.microsoft.com/office/powerpoint/2010/main" val="58438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508A45-B38B-4B60-8138-AF3F8FB3FD17}"/>
              </a:ext>
            </a:extLst>
          </p:cNvPr>
          <p:cNvSpPr>
            <a:spLocks noGrp="1"/>
          </p:cNvSpPr>
          <p:nvPr>
            <p:ph type="title"/>
          </p:nvPr>
        </p:nvSpPr>
        <p:spPr/>
        <p:txBody>
          <a:bodyPr>
            <a:normAutofit fontScale="90000"/>
          </a:bodyPr>
          <a:lstStyle/>
          <a:p>
            <a:r>
              <a:rPr lang="en-IN" dirty="0"/>
              <a:t>Problems Faced While Implementation</a:t>
            </a:r>
            <a:endParaRPr lang="en-US" dirty="0"/>
          </a:p>
        </p:txBody>
      </p:sp>
      <p:sp>
        <p:nvSpPr>
          <p:cNvPr id="6" name="Content Placeholder 5">
            <a:extLst>
              <a:ext uri="{FF2B5EF4-FFF2-40B4-BE49-F238E27FC236}">
                <a16:creationId xmlns:a16="http://schemas.microsoft.com/office/drawing/2014/main" xmlns="" id="{56D0BA11-5158-4DA0-B784-0AAF7610BB74}"/>
              </a:ext>
            </a:extLst>
          </p:cNvPr>
          <p:cNvSpPr>
            <a:spLocks noGrp="1"/>
          </p:cNvSpPr>
          <p:nvPr>
            <p:ph idx="10"/>
          </p:nvPr>
        </p:nvSpPr>
        <p:spPr/>
        <p:txBody>
          <a:bodyPr>
            <a:normAutofit fontScale="92500" lnSpcReduction="20000"/>
          </a:bodyPr>
          <a:lstStyle/>
          <a:p>
            <a:r>
              <a:rPr lang="en-IN" dirty="0"/>
              <a:t>Infinite Time </a:t>
            </a:r>
            <a:r>
              <a:rPr lang="en-IN" dirty="0" smtClean="0"/>
              <a:t>Problem: Takes infinite time to extract a feature and also doesn’t raise any error.</a:t>
            </a:r>
          </a:p>
          <a:p>
            <a:r>
              <a:rPr lang="en-IN" dirty="0"/>
              <a:t>Data </a:t>
            </a:r>
            <a:r>
              <a:rPr lang="en-IN" dirty="0" smtClean="0"/>
              <a:t>Corruption:</a:t>
            </a:r>
          </a:p>
          <a:p>
            <a:pPr lvl="1"/>
            <a:r>
              <a:rPr lang="en-IN" dirty="0"/>
              <a:t>Some websites produce following errors which corrupts the data</a:t>
            </a:r>
            <a:r>
              <a:rPr lang="en-IN" dirty="0" smtClean="0"/>
              <a:t>:</a:t>
            </a:r>
            <a:endParaRPr lang="en-US" dirty="0"/>
          </a:p>
          <a:p>
            <a:pPr lvl="2"/>
            <a:r>
              <a:rPr lang="en-US" dirty="0" smtClean="0"/>
              <a:t>403 </a:t>
            </a:r>
            <a:r>
              <a:rPr lang="en-US" dirty="0"/>
              <a:t>Error: Error. </a:t>
            </a:r>
            <a:r>
              <a:rPr lang="en-US" dirty="0" smtClean="0"/>
              <a:t>(For example, Apple)</a:t>
            </a:r>
            <a:endParaRPr lang="en-US" dirty="0"/>
          </a:p>
          <a:p>
            <a:pPr lvl="2"/>
            <a:r>
              <a:rPr lang="en-US" dirty="0" smtClean="0"/>
              <a:t>404 </a:t>
            </a:r>
            <a:r>
              <a:rPr lang="en-US" dirty="0"/>
              <a:t>Error: Website Not </a:t>
            </a:r>
            <a:r>
              <a:rPr lang="en-US" dirty="0" smtClean="0"/>
              <a:t>Found</a:t>
            </a:r>
          </a:p>
          <a:p>
            <a:pPr lvl="2"/>
            <a:r>
              <a:rPr lang="en-US" dirty="0" smtClean="0"/>
              <a:t>As </a:t>
            </a:r>
            <a:r>
              <a:rPr lang="en-US" dirty="0"/>
              <a:t>phishing sites are short-lived so the content for which it was categorized as Phishing has been replaced by some genuine content.</a:t>
            </a:r>
            <a:endParaRPr lang="en-IN" dirty="0"/>
          </a:p>
          <a:p>
            <a:pPr lvl="2"/>
            <a:r>
              <a:rPr lang="en-US" dirty="0"/>
              <a:t>Account Suspended of the website </a:t>
            </a:r>
            <a:r>
              <a:rPr lang="en-US" dirty="0" smtClean="0"/>
              <a:t>domain</a:t>
            </a:r>
            <a:endParaRPr lang="en-IN" dirty="0"/>
          </a:p>
          <a:p>
            <a:pPr lvl="2"/>
            <a:r>
              <a:rPr lang="en-US" dirty="0"/>
              <a:t>When the URL link received is not available anymore, usually happens with shortened URL.</a:t>
            </a:r>
            <a:endParaRPr lang="en-IN" dirty="0"/>
          </a:p>
          <a:p>
            <a:pPr lvl="2"/>
            <a:r>
              <a:rPr lang="en-US" dirty="0"/>
              <a:t>When the website is “Sleeping”, usually happens with the websites hosted on some hosting service websites.</a:t>
            </a:r>
            <a:endParaRPr lang="en-IN" dirty="0"/>
          </a:p>
          <a:p>
            <a:pPr lvl="2"/>
            <a:r>
              <a:rPr lang="en-US" dirty="0"/>
              <a:t>The website blocked by Symantec </a:t>
            </a:r>
            <a:r>
              <a:rPr lang="en-US" dirty="0" smtClean="0"/>
              <a:t>Network.</a:t>
            </a:r>
          </a:p>
          <a:p>
            <a:pPr marL="0" indent="0">
              <a:buNone/>
            </a:pPr>
            <a:r>
              <a:rPr lang="en-US" dirty="0" smtClean="0"/>
              <a:t>Note</a:t>
            </a:r>
            <a:r>
              <a:rPr lang="en-US" dirty="0"/>
              <a:t>: The above problems </a:t>
            </a:r>
            <a:r>
              <a:rPr lang="en-US" dirty="0" err="1" smtClean="0"/>
              <a:t>occured</a:t>
            </a:r>
            <a:r>
              <a:rPr lang="en-US" dirty="0" smtClean="0"/>
              <a:t> </a:t>
            </a:r>
            <a:r>
              <a:rPr lang="en-US" dirty="0"/>
              <a:t>despite of filter put in the code which makes sure that they are “Valid” and “Online”.</a:t>
            </a:r>
          </a:p>
        </p:txBody>
      </p:sp>
      <p:sp>
        <p:nvSpPr>
          <p:cNvPr id="3" name="Subtitle 2"/>
          <p:cNvSpPr>
            <a:spLocks noGrp="1"/>
          </p:cNvSpPr>
          <p:nvPr>
            <p:ph type="subTitle" idx="1"/>
          </p:nvPr>
        </p:nvSpPr>
        <p:spPr/>
        <p:txBody>
          <a:bodyPr/>
          <a:lstStyle/>
          <a:p>
            <a:r>
              <a:rPr lang="en-IN" dirty="0"/>
              <a:t>Automated Feature </a:t>
            </a:r>
            <a:r>
              <a:rPr lang="en-IN" dirty="0" smtClean="0"/>
              <a:t>Extraction</a:t>
            </a:r>
            <a:endParaRPr lang="en-IN" dirty="0"/>
          </a:p>
        </p:txBody>
      </p:sp>
    </p:spTree>
    <p:extLst>
      <p:ext uri="{BB962C8B-B14F-4D97-AF65-F5344CB8AC3E}">
        <p14:creationId xmlns:p14="http://schemas.microsoft.com/office/powerpoint/2010/main" val="7652057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970866" y="4067176"/>
            <a:ext cx="3690408" cy="2758223"/>
          </a:xfrm>
          <a:prstGeom prst="rect">
            <a:avLst/>
          </a:prstGeom>
        </p:spPr>
      </p:pic>
      <p:pic>
        <p:nvPicPr>
          <p:cNvPr id="9" name="Picture 8"/>
          <p:cNvPicPr/>
          <p:nvPr/>
        </p:nvPicPr>
        <p:blipFill>
          <a:blip r:embed="rId3"/>
          <a:stretch>
            <a:fillRect/>
          </a:stretch>
        </p:blipFill>
        <p:spPr>
          <a:xfrm>
            <a:off x="7661273" y="4067176"/>
            <a:ext cx="4530725" cy="2758224"/>
          </a:xfrm>
          <a:prstGeom prst="rect">
            <a:avLst/>
          </a:prstGeom>
        </p:spPr>
      </p:pic>
      <p:pic>
        <p:nvPicPr>
          <p:cNvPr id="10" name="Picture 9"/>
          <p:cNvPicPr/>
          <p:nvPr/>
        </p:nvPicPr>
        <p:blipFill>
          <a:blip r:embed="rId4"/>
          <a:stretch>
            <a:fillRect/>
          </a:stretch>
        </p:blipFill>
        <p:spPr>
          <a:xfrm>
            <a:off x="0" y="4711668"/>
            <a:ext cx="2421890" cy="1362075"/>
          </a:xfrm>
          <a:prstGeom prst="rect">
            <a:avLst/>
          </a:prstGeom>
        </p:spPr>
      </p:pic>
      <p:pic>
        <p:nvPicPr>
          <p:cNvPr id="11" name="Picture 10"/>
          <p:cNvPicPr/>
          <p:nvPr/>
        </p:nvPicPr>
        <p:blipFill>
          <a:blip r:embed="rId5"/>
          <a:stretch>
            <a:fillRect/>
          </a:stretch>
        </p:blipFill>
        <p:spPr>
          <a:xfrm>
            <a:off x="7661274" y="72606"/>
            <a:ext cx="4530725" cy="3213519"/>
          </a:xfrm>
          <a:prstGeom prst="rect">
            <a:avLst/>
          </a:prstGeom>
        </p:spPr>
      </p:pic>
      <p:pic>
        <p:nvPicPr>
          <p:cNvPr id="12" name="Picture 11"/>
          <p:cNvPicPr/>
          <p:nvPr/>
        </p:nvPicPr>
        <p:blipFill>
          <a:blip r:embed="rId6"/>
          <a:stretch>
            <a:fillRect/>
          </a:stretch>
        </p:blipFill>
        <p:spPr>
          <a:xfrm>
            <a:off x="3970866" y="72606"/>
            <a:ext cx="3690409" cy="3213519"/>
          </a:xfrm>
          <a:prstGeom prst="rect">
            <a:avLst/>
          </a:prstGeom>
        </p:spPr>
      </p:pic>
      <p:pic>
        <p:nvPicPr>
          <p:cNvPr id="13" name="Picture 12"/>
          <p:cNvPicPr/>
          <p:nvPr/>
        </p:nvPicPr>
        <p:blipFill>
          <a:blip r:embed="rId7"/>
          <a:stretch>
            <a:fillRect/>
          </a:stretch>
        </p:blipFill>
        <p:spPr>
          <a:xfrm>
            <a:off x="0" y="4067176"/>
            <a:ext cx="3970866" cy="2758223"/>
          </a:xfrm>
          <a:prstGeom prst="rect">
            <a:avLst/>
          </a:prstGeom>
        </p:spPr>
      </p:pic>
      <p:pic>
        <p:nvPicPr>
          <p:cNvPr id="14" name="Picture 13"/>
          <p:cNvPicPr/>
          <p:nvPr/>
        </p:nvPicPr>
        <p:blipFill>
          <a:blip r:embed="rId8"/>
          <a:stretch>
            <a:fillRect/>
          </a:stretch>
        </p:blipFill>
        <p:spPr>
          <a:xfrm>
            <a:off x="-1" y="72606"/>
            <a:ext cx="3970868" cy="3242914"/>
          </a:xfrm>
          <a:prstGeom prst="rect">
            <a:avLst/>
          </a:prstGeom>
        </p:spPr>
      </p:pic>
      <p:sp>
        <p:nvSpPr>
          <p:cNvPr id="16" name="TextBox 15"/>
          <p:cNvSpPr txBox="1"/>
          <p:nvPr/>
        </p:nvSpPr>
        <p:spPr>
          <a:xfrm>
            <a:off x="3629025" y="3506682"/>
            <a:ext cx="5343525" cy="369332"/>
          </a:xfrm>
          <a:prstGeom prst="rect">
            <a:avLst/>
          </a:prstGeom>
          <a:noFill/>
        </p:spPr>
        <p:txBody>
          <a:bodyPr wrap="square" rtlCol="0">
            <a:spAutoFit/>
          </a:bodyPr>
          <a:lstStyle/>
          <a:p>
            <a:r>
              <a:rPr lang="en-IN"/>
              <a:t>Set of images which leads to Data corruption</a:t>
            </a:r>
            <a:endParaRPr lang="en-IN" dirty="0"/>
          </a:p>
        </p:txBody>
      </p:sp>
    </p:spTree>
    <p:extLst>
      <p:ext uri="{BB962C8B-B14F-4D97-AF65-F5344CB8AC3E}">
        <p14:creationId xmlns:p14="http://schemas.microsoft.com/office/powerpoint/2010/main" val="39613467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599" y="363058"/>
            <a:ext cx="8779001" cy="5464013"/>
          </a:xfrm>
          <a:prstGeom prst="rect">
            <a:avLst/>
          </a:prstGeom>
        </p:spPr>
      </p:pic>
      <p:sp>
        <p:nvSpPr>
          <p:cNvPr id="3" name="TextBox 2"/>
          <p:cNvSpPr txBox="1"/>
          <p:nvPr/>
        </p:nvSpPr>
        <p:spPr>
          <a:xfrm>
            <a:off x="2922494" y="5889812"/>
            <a:ext cx="6024282" cy="369332"/>
          </a:xfrm>
          <a:prstGeom prst="rect">
            <a:avLst/>
          </a:prstGeom>
          <a:noFill/>
        </p:spPr>
        <p:txBody>
          <a:bodyPr wrap="square" rtlCol="0">
            <a:spAutoFit/>
          </a:bodyPr>
          <a:lstStyle/>
          <a:p>
            <a:pPr algn="ctr"/>
            <a:r>
              <a:rPr lang="en-IN" dirty="0" smtClean="0"/>
              <a:t>System Architecture</a:t>
            </a:r>
            <a:endParaRPr lang="en-IN" dirty="0"/>
          </a:p>
        </p:txBody>
      </p:sp>
    </p:spTree>
    <p:extLst>
      <p:ext uri="{BB962C8B-B14F-4D97-AF65-F5344CB8AC3E}">
        <p14:creationId xmlns:p14="http://schemas.microsoft.com/office/powerpoint/2010/main" val="19579558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Stage 4</a:t>
            </a:r>
            <a:endParaRPr lang="en-IN" dirty="0"/>
          </a:p>
        </p:txBody>
      </p:sp>
      <p:sp>
        <p:nvSpPr>
          <p:cNvPr id="3" name="Content Placeholder 2"/>
          <p:cNvSpPr>
            <a:spLocks noGrp="1"/>
          </p:cNvSpPr>
          <p:nvPr>
            <p:ph idx="10"/>
          </p:nvPr>
        </p:nvSpPr>
        <p:spPr/>
        <p:txBody>
          <a:bodyPr>
            <a:noAutofit/>
          </a:bodyPr>
          <a:lstStyle/>
          <a:p>
            <a:pPr lvl="0"/>
            <a:r>
              <a:rPr lang="en-US" sz="1800" i="1" dirty="0" smtClean="0"/>
              <a:t>A machine learning model was designed to classify websites into Phishing and Legitimate, using </a:t>
            </a:r>
            <a:r>
              <a:rPr lang="en-US" sz="1800" b="1" i="1" dirty="0" smtClean="0"/>
              <a:t>Technical Features</a:t>
            </a:r>
          </a:p>
          <a:p>
            <a:pPr lvl="0"/>
            <a:r>
              <a:rPr lang="en-US" sz="1800" i="1" dirty="0" smtClean="0"/>
              <a:t>Models</a:t>
            </a:r>
            <a:r>
              <a:rPr lang="en-US" sz="1800" i="1" dirty="0"/>
              <a:t>:</a:t>
            </a:r>
            <a:r>
              <a:rPr lang="en-US" sz="1800" dirty="0"/>
              <a:t> Decisions Trees, Random Forests, XGBoost</a:t>
            </a:r>
            <a:endParaRPr lang="en-IN" sz="1800" dirty="0"/>
          </a:p>
          <a:p>
            <a:pPr lvl="0"/>
            <a:r>
              <a:rPr lang="en-US" sz="1800" i="1" dirty="0"/>
              <a:t>Learning:</a:t>
            </a:r>
            <a:r>
              <a:rPr lang="en-US" sz="1800" dirty="0"/>
              <a:t> Supervised</a:t>
            </a:r>
            <a:endParaRPr lang="en-IN" sz="1800" dirty="0"/>
          </a:p>
          <a:p>
            <a:pPr lvl="0"/>
            <a:r>
              <a:rPr lang="en-US" sz="1800" i="1" dirty="0"/>
              <a:t>Data:</a:t>
            </a:r>
            <a:r>
              <a:rPr lang="en-US" sz="1800" dirty="0"/>
              <a:t> Unbalanced</a:t>
            </a:r>
            <a:endParaRPr lang="en-IN" sz="1800" dirty="0"/>
          </a:p>
          <a:p>
            <a:pPr lvl="0"/>
            <a:r>
              <a:rPr lang="en-US" sz="1800" i="1" dirty="0"/>
              <a:t>Metrics:</a:t>
            </a:r>
            <a:r>
              <a:rPr lang="en-US" sz="1800" dirty="0"/>
              <a:t> Accuracy, Receiver Operating Characteristic(ROC) Curve, Feature Importance </a:t>
            </a:r>
            <a:r>
              <a:rPr lang="en-US" sz="1800" dirty="0" smtClean="0"/>
              <a:t>Map</a:t>
            </a:r>
            <a:endParaRPr lang="en-IN" sz="1800" dirty="0" smtClean="0"/>
          </a:p>
          <a:p>
            <a:pPr lvl="2"/>
            <a:endParaRPr lang="en-IN" sz="1800" dirty="0"/>
          </a:p>
        </p:txBody>
      </p:sp>
      <p:sp>
        <p:nvSpPr>
          <p:cNvPr id="4" name="Subtitle 3"/>
          <p:cNvSpPr>
            <a:spLocks noGrp="1"/>
          </p:cNvSpPr>
          <p:nvPr>
            <p:ph type="subTitle" idx="1"/>
          </p:nvPr>
        </p:nvSpPr>
        <p:spPr/>
        <p:txBody>
          <a:bodyPr/>
          <a:lstStyle/>
          <a:p>
            <a:r>
              <a:rPr lang="en-IN" dirty="0" smtClean="0"/>
              <a:t>Level 1 Model</a:t>
            </a:r>
            <a:endParaRPr lang="en-IN" dirty="0"/>
          </a:p>
        </p:txBody>
      </p:sp>
    </p:spTree>
    <p:extLst>
      <p:ext uri="{BB962C8B-B14F-4D97-AF65-F5344CB8AC3E}">
        <p14:creationId xmlns:p14="http://schemas.microsoft.com/office/powerpoint/2010/main" val="22691962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Decision Tree</a:t>
            </a:r>
            <a:endParaRPr lang="en-IN" dirty="0"/>
          </a:p>
        </p:txBody>
      </p:sp>
      <p:sp>
        <p:nvSpPr>
          <p:cNvPr id="3" name="Content Placeholder 2"/>
          <p:cNvSpPr>
            <a:spLocks noGrp="1"/>
          </p:cNvSpPr>
          <p:nvPr>
            <p:ph idx="10"/>
          </p:nvPr>
        </p:nvSpPr>
        <p:spPr/>
        <p:txBody>
          <a:bodyPr/>
          <a:lstStyle/>
          <a:p>
            <a:r>
              <a:rPr lang="en-IN" dirty="0"/>
              <a:t>Type of Learning: supervised</a:t>
            </a:r>
          </a:p>
          <a:p>
            <a:r>
              <a:rPr lang="en-IN" dirty="0"/>
              <a:t>Type of problems it solves: classification</a:t>
            </a:r>
          </a:p>
          <a:p>
            <a:r>
              <a:rPr lang="en-IN" dirty="0"/>
              <a:t>Function: the sample is split into homogeneous sets based on most significant splitter / differentiator in input variables</a:t>
            </a:r>
          </a:p>
          <a:p>
            <a:r>
              <a:rPr lang="en-IN" dirty="0"/>
              <a:t>Problems: over-fitting, solved by random forest</a:t>
            </a:r>
          </a:p>
        </p:txBody>
      </p:sp>
      <p:sp>
        <p:nvSpPr>
          <p:cNvPr id="4" name="Subtitle 3"/>
          <p:cNvSpPr>
            <a:spLocks noGrp="1"/>
          </p:cNvSpPr>
          <p:nvPr>
            <p:ph type="subTitle" idx="1"/>
          </p:nvPr>
        </p:nvSpPr>
        <p:spPr/>
        <p:txBody>
          <a:bodyPr/>
          <a:lstStyle/>
          <a:p>
            <a:r>
              <a:rPr lang="en-IN" dirty="0"/>
              <a:t>Level 1 Model</a:t>
            </a:r>
          </a:p>
          <a:p>
            <a:endParaRPr lang="en-IN" dirty="0"/>
          </a:p>
        </p:txBody>
      </p:sp>
      <p:pic>
        <p:nvPicPr>
          <p:cNvPr id="5" name="Picture 4" descr="dt"/>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269" y="4426585"/>
            <a:ext cx="2927350" cy="2310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90884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Random Forest and XGBoost</a:t>
            </a:r>
            <a:endParaRPr lang="en-IN" dirty="0"/>
          </a:p>
        </p:txBody>
      </p:sp>
      <p:sp>
        <p:nvSpPr>
          <p:cNvPr id="3" name="Content Placeholder 2"/>
          <p:cNvSpPr>
            <a:spLocks noGrp="1"/>
          </p:cNvSpPr>
          <p:nvPr>
            <p:ph idx="10"/>
          </p:nvPr>
        </p:nvSpPr>
        <p:spPr>
          <a:xfrm>
            <a:off x="530352" y="2029097"/>
            <a:ext cx="7137273" cy="4352544"/>
          </a:xfrm>
        </p:spPr>
        <p:txBody>
          <a:bodyPr/>
          <a:lstStyle/>
          <a:p>
            <a:r>
              <a:rPr lang="en-IN" dirty="0" smtClean="0"/>
              <a:t>Type of Learning: supervised</a:t>
            </a:r>
          </a:p>
          <a:p>
            <a:r>
              <a:rPr lang="en-IN" dirty="0" smtClean="0"/>
              <a:t>Type of problems it solves: classification</a:t>
            </a:r>
          </a:p>
          <a:p>
            <a:r>
              <a:rPr lang="en-IN" dirty="0" smtClean="0"/>
              <a:t>Function: </a:t>
            </a:r>
            <a:r>
              <a:rPr lang="en-IN" dirty="0"/>
              <a:t>algorithm creates the forest with a set of decision </a:t>
            </a:r>
            <a:r>
              <a:rPr lang="en-IN" dirty="0" smtClean="0"/>
              <a:t>trees</a:t>
            </a:r>
          </a:p>
          <a:p>
            <a:r>
              <a:rPr lang="en-IN" dirty="0" smtClean="0"/>
              <a:t>Power: </a:t>
            </a:r>
            <a:r>
              <a:rPr lang="en-IN" dirty="0"/>
              <a:t>can handle thousands of input variables and identify most significant variables </a:t>
            </a:r>
            <a:endParaRPr lang="en-IN" dirty="0" smtClean="0"/>
          </a:p>
          <a:p>
            <a:r>
              <a:rPr lang="en-IN" dirty="0" smtClean="0"/>
              <a:t>XGBoost implements Boosting technique on Random Forest.</a:t>
            </a:r>
          </a:p>
        </p:txBody>
      </p:sp>
      <p:sp>
        <p:nvSpPr>
          <p:cNvPr id="4" name="Subtitle 3"/>
          <p:cNvSpPr>
            <a:spLocks noGrp="1"/>
          </p:cNvSpPr>
          <p:nvPr>
            <p:ph type="subTitle" idx="1"/>
          </p:nvPr>
        </p:nvSpPr>
        <p:spPr/>
        <p:txBody>
          <a:bodyPr/>
          <a:lstStyle/>
          <a:p>
            <a:r>
              <a:rPr lang="en-IN" dirty="0"/>
              <a:t>Level 1 Model</a:t>
            </a:r>
          </a:p>
          <a:p>
            <a:endParaRPr lang="en-IN" dirty="0"/>
          </a:p>
        </p:txBody>
      </p:sp>
      <p:pic>
        <p:nvPicPr>
          <p:cNvPr id="6" name="Picture 5" descr="all-data-set"/>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5896" y="85259"/>
            <a:ext cx="4836104" cy="47820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4715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79EF04-3251-44B5-B89A-CC228A65352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xmlns="" id="{60BE2269-5CC5-4DA5-944C-EB2A78672241}"/>
              </a:ext>
            </a:extLst>
          </p:cNvPr>
          <p:cNvSpPr>
            <a:spLocks noGrp="1"/>
          </p:cNvSpPr>
          <p:nvPr>
            <p:ph idx="10"/>
          </p:nvPr>
        </p:nvSpPr>
        <p:spPr/>
        <p:txBody>
          <a:bodyPr/>
          <a:lstStyle/>
          <a:p>
            <a:endParaRPr lang="en-US"/>
          </a:p>
        </p:txBody>
      </p:sp>
      <p:sp>
        <p:nvSpPr>
          <p:cNvPr id="4" name="Subtitle 3">
            <a:extLst>
              <a:ext uri="{FF2B5EF4-FFF2-40B4-BE49-F238E27FC236}">
                <a16:creationId xmlns:a16="http://schemas.microsoft.com/office/drawing/2014/main" xmlns="" id="{275270AF-0253-4FBA-A260-78E237F89206}"/>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xmlns="" id="{40C870D3-A1EA-4B16-B0DF-B7BF3A510582}"/>
              </a:ext>
            </a:extLst>
          </p:cNvPr>
          <p:cNvPicPr>
            <a:picLocks noChangeAspect="1"/>
          </p:cNvPicPr>
          <p:nvPr/>
        </p:nvPicPr>
        <p:blipFill rotWithShape="1">
          <a:blip r:embed="rId2"/>
          <a:srcRect l="31071" t="31502" r="32088" b="5545"/>
          <a:stretch/>
        </p:blipFill>
        <p:spPr>
          <a:xfrm>
            <a:off x="5744983" y="7274"/>
            <a:ext cx="6424905" cy="6792771"/>
          </a:xfrm>
          <a:prstGeom prst="rect">
            <a:avLst/>
          </a:prstGeom>
        </p:spPr>
      </p:pic>
      <p:pic>
        <p:nvPicPr>
          <p:cNvPr id="7" name="Picture 6">
            <a:extLst>
              <a:ext uri="{FF2B5EF4-FFF2-40B4-BE49-F238E27FC236}">
                <a16:creationId xmlns:a16="http://schemas.microsoft.com/office/drawing/2014/main" xmlns="" id="{C871890F-0C6F-4F88-80D8-0CB6C993459D}"/>
              </a:ext>
            </a:extLst>
          </p:cNvPr>
          <p:cNvPicPr>
            <a:picLocks noChangeAspect="1"/>
          </p:cNvPicPr>
          <p:nvPr/>
        </p:nvPicPr>
        <p:blipFill rotWithShape="1">
          <a:blip r:embed="rId3"/>
          <a:srcRect l="30989" t="35019" r="33159" b="15457"/>
          <a:stretch/>
        </p:blipFill>
        <p:spPr>
          <a:xfrm>
            <a:off x="3152" y="2170444"/>
            <a:ext cx="5741831" cy="4677641"/>
          </a:xfrm>
          <a:prstGeom prst="rect">
            <a:avLst/>
          </a:prstGeom>
        </p:spPr>
      </p:pic>
      <p:pic>
        <p:nvPicPr>
          <p:cNvPr id="8" name="Picture 7">
            <a:extLst>
              <a:ext uri="{FF2B5EF4-FFF2-40B4-BE49-F238E27FC236}">
                <a16:creationId xmlns:a16="http://schemas.microsoft.com/office/drawing/2014/main" xmlns="" id="{20652CFF-318D-4E6C-AE89-69E6D81D02AB}"/>
              </a:ext>
            </a:extLst>
          </p:cNvPr>
          <p:cNvPicPr>
            <a:picLocks noChangeAspect="1"/>
          </p:cNvPicPr>
          <p:nvPr/>
        </p:nvPicPr>
        <p:blipFill rotWithShape="1">
          <a:blip r:embed="rId4"/>
          <a:srcRect l="3626" t="19194" r="60852" b="28937"/>
          <a:stretch/>
        </p:blipFill>
        <p:spPr>
          <a:xfrm>
            <a:off x="10288" y="7274"/>
            <a:ext cx="2633689" cy="2163170"/>
          </a:xfrm>
          <a:prstGeom prst="rect">
            <a:avLst/>
          </a:prstGeom>
        </p:spPr>
      </p:pic>
      <p:pic>
        <p:nvPicPr>
          <p:cNvPr id="9" name="Picture 8">
            <a:extLst>
              <a:ext uri="{FF2B5EF4-FFF2-40B4-BE49-F238E27FC236}">
                <a16:creationId xmlns:a16="http://schemas.microsoft.com/office/drawing/2014/main" xmlns="" id="{C3DC2FB6-3C99-4F32-B551-E220B245D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1114" y="7275"/>
            <a:ext cx="3093870" cy="2163169"/>
          </a:xfrm>
          <a:prstGeom prst="rect">
            <a:avLst/>
          </a:prstGeom>
        </p:spPr>
      </p:pic>
    </p:spTree>
    <p:extLst>
      <p:ext uri="{BB962C8B-B14F-4D97-AF65-F5344CB8AC3E}">
        <p14:creationId xmlns:p14="http://schemas.microsoft.com/office/powerpoint/2010/main" val="2391230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lnSpc>
                <a:spcPct val="90000"/>
              </a:lnSpc>
              <a:spcBef>
                <a:spcPct val="0"/>
              </a:spcBef>
            </a:pPr>
            <a:r>
              <a:rPr lang="en-IN" sz="4000" dirty="0" smtClean="0"/>
              <a:t>Training and Testing Statistics</a:t>
            </a:r>
            <a:endParaRPr lang="en-IN" sz="4000" kern="1200" dirty="0">
              <a:solidFill>
                <a:schemeClr val="tx1"/>
              </a:solidFill>
              <a:latin typeface="+mj-lt"/>
              <a:ea typeface="+mj-ea"/>
              <a:cs typeface="+mj-cs"/>
            </a:endParaRPr>
          </a:p>
        </p:txBody>
      </p:sp>
      <p:sp>
        <p:nvSpPr>
          <p:cNvPr id="3" name="Content Placeholder 2"/>
          <p:cNvSpPr>
            <a:spLocks noGrp="1"/>
          </p:cNvSpPr>
          <p:nvPr>
            <p:ph idx="10"/>
          </p:nvPr>
        </p:nvSpPr>
        <p:spPr/>
        <p:txBody>
          <a:bodyPr/>
          <a:lstStyle/>
          <a:p>
            <a:pPr lvl="0"/>
            <a:r>
              <a:rPr lang="en-US" sz="2000" dirty="0"/>
              <a:t>Total Websites: 5,125</a:t>
            </a:r>
            <a:endParaRPr lang="en-IN" sz="2000" dirty="0"/>
          </a:p>
          <a:p>
            <a:pPr lvl="0"/>
            <a:r>
              <a:rPr lang="en-US" sz="2000" dirty="0"/>
              <a:t>Test Accuracy: 92.52%</a:t>
            </a:r>
            <a:endParaRPr lang="en-IN" sz="2000" dirty="0"/>
          </a:p>
          <a:p>
            <a:pPr lvl="0"/>
            <a:r>
              <a:rPr lang="en-US" sz="2000" dirty="0"/>
              <a:t>Split Ratio: 0.7</a:t>
            </a:r>
            <a:endParaRPr lang="en-IN" sz="2000" dirty="0"/>
          </a:p>
          <a:p>
            <a:pPr lvl="0"/>
            <a:r>
              <a:rPr lang="en-US" sz="2000" dirty="0"/>
              <a:t>Training Websites: 3587</a:t>
            </a:r>
            <a:endParaRPr lang="en-IN" sz="2000" dirty="0"/>
          </a:p>
          <a:p>
            <a:pPr lvl="0"/>
            <a:r>
              <a:rPr lang="en-US" sz="2000" dirty="0"/>
              <a:t>Testing Websites: 1538</a:t>
            </a:r>
            <a:endParaRPr lang="en-IN" sz="2000" dirty="0"/>
          </a:p>
          <a:p>
            <a:endParaRPr lang="en-IN" dirty="0"/>
          </a:p>
        </p:txBody>
      </p:sp>
      <p:sp>
        <p:nvSpPr>
          <p:cNvPr id="4" name="Subtitle 3"/>
          <p:cNvSpPr>
            <a:spLocks noGrp="1"/>
          </p:cNvSpPr>
          <p:nvPr>
            <p:ph type="subTitle" idx="1"/>
          </p:nvPr>
        </p:nvSpPr>
        <p:spPr/>
        <p:txBody>
          <a:bodyPr/>
          <a:lstStyle/>
          <a:p>
            <a:r>
              <a:rPr lang="en-IN" dirty="0"/>
              <a:t>Level 1 Model</a:t>
            </a:r>
          </a:p>
          <a:p>
            <a:endParaRPr lang="en-IN" dirty="0"/>
          </a:p>
        </p:txBody>
      </p:sp>
      <p:pic>
        <p:nvPicPr>
          <p:cNvPr id="5" name="Picture 4">
            <a:extLst>
              <a:ext uri="{FF2B5EF4-FFF2-40B4-BE49-F238E27FC236}">
                <a16:creationI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6="http://schemas.microsoft.com/office/drawing/2014/main" xmlns="" xmlns:w="http://schemas.openxmlformats.org/wordprocessingml/2006/main" xmlns:w10="urn:schemas-microsoft-com:office:word" xmlns:v="urn:schemas-microsoft-com:vml" xmlns:o="urn:schemas-microsoft-com:office:office" xmlns:lc="http://schemas.openxmlformats.org/drawingml/2006/lockedCanvas" id="{6C8CF283-A145-45F2-AE16-00E062148201}"/>
              </a:ext>
            </a:extLst>
          </p:cNvPr>
          <p:cNvPicPr/>
          <p:nvPr/>
        </p:nvPicPr>
        <p:blipFill>
          <a:blip r:embed="rId2">
            <a:extLst>
              <a:ext uri="{28A0092B-C50C-407E-A947-70E740481C1C}">
                <a14:useLocalDpi xmlns:a14="http://schemas.microsoft.com/office/drawing/2010/main" val="0"/>
              </a:ext>
            </a:extLst>
          </a:blip>
          <a:stretch>
            <a:fillRect/>
          </a:stretch>
        </p:blipFill>
        <p:spPr>
          <a:xfrm>
            <a:off x="529576" y="4057786"/>
            <a:ext cx="3623324" cy="2742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6="http://schemas.microsoft.com/office/drawing/2014/main" xmlns="" xmlns:w="http://schemas.openxmlformats.org/wordprocessingml/2006/main" xmlns:w10="urn:schemas-microsoft-com:office:word" xmlns:v="urn:schemas-microsoft-com:vml" xmlns:o="urn:schemas-microsoft-com:office:office" xmlns:lc="http://schemas.openxmlformats.org/drawingml/2006/lockedCanvas" id="{49796371-8875-4C24-BDAC-2AC573B42385}"/>
              </a:ext>
            </a:extLst>
          </p:cNvPr>
          <p:cNvPicPr/>
          <p:nvPr/>
        </p:nvPicPr>
        <p:blipFill rotWithShape="1">
          <a:blip r:embed="rId3"/>
          <a:srcRect l="20066" t="30042" r="44836" b="39425"/>
          <a:stretch/>
        </p:blipFill>
        <p:spPr bwMode="auto">
          <a:xfrm>
            <a:off x="5030850" y="1865902"/>
            <a:ext cx="6399149" cy="35633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76076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Stage 5</a:t>
            </a:r>
            <a:endParaRPr lang="en-IN" dirty="0"/>
          </a:p>
        </p:txBody>
      </p:sp>
      <p:sp>
        <p:nvSpPr>
          <p:cNvPr id="3" name="Content Placeholder 2"/>
          <p:cNvSpPr>
            <a:spLocks noGrp="1"/>
          </p:cNvSpPr>
          <p:nvPr>
            <p:ph idx="10"/>
          </p:nvPr>
        </p:nvSpPr>
        <p:spPr/>
        <p:txBody>
          <a:bodyPr>
            <a:noAutofit/>
          </a:bodyPr>
          <a:lstStyle/>
          <a:p>
            <a:pPr lvl="0"/>
            <a:r>
              <a:rPr lang="en-US" sz="1800" i="1" dirty="0" smtClean="0"/>
              <a:t>A machine learning model was designed to classify websites into Phishing and Legitimate, </a:t>
            </a:r>
            <a:r>
              <a:rPr lang="en-US" sz="1800" i="1" dirty="0"/>
              <a:t>using </a:t>
            </a:r>
            <a:r>
              <a:rPr lang="en-US" sz="1800" b="1" i="1" dirty="0" smtClean="0"/>
              <a:t>Visual Features</a:t>
            </a:r>
            <a:endParaRPr lang="en-US" sz="1800" i="1" dirty="0" smtClean="0"/>
          </a:p>
          <a:p>
            <a:pPr lvl="0"/>
            <a:r>
              <a:rPr lang="en-US" sz="1800" i="1" dirty="0"/>
              <a:t>Models:</a:t>
            </a:r>
            <a:r>
              <a:rPr lang="en-US" sz="1800" dirty="0"/>
              <a:t> DBSCAN (Clustering technique)</a:t>
            </a:r>
            <a:endParaRPr lang="en-IN" sz="1800" dirty="0"/>
          </a:p>
          <a:p>
            <a:pPr lvl="0"/>
            <a:r>
              <a:rPr lang="en-US" sz="1800" i="1" dirty="0"/>
              <a:t>Learning:</a:t>
            </a:r>
            <a:r>
              <a:rPr lang="en-US" sz="1800" dirty="0"/>
              <a:t> Semi-supervised</a:t>
            </a:r>
            <a:endParaRPr lang="en-IN" sz="1800" dirty="0"/>
          </a:p>
          <a:p>
            <a:pPr lvl="0"/>
            <a:r>
              <a:rPr lang="en-US" sz="1800" i="1" dirty="0"/>
              <a:t>Data:</a:t>
            </a:r>
            <a:r>
              <a:rPr lang="en-US" sz="1800" dirty="0"/>
              <a:t> Unbalanced</a:t>
            </a:r>
            <a:endParaRPr lang="en-IN" sz="1800" dirty="0"/>
          </a:p>
          <a:p>
            <a:pPr lvl="0"/>
            <a:r>
              <a:rPr lang="en-US" sz="1800" i="1" dirty="0"/>
              <a:t>Metrics:</a:t>
            </a:r>
            <a:r>
              <a:rPr lang="en-US" sz="1800" dirty="0"/>
              <a:t> Confusion </a:t>
            </a:r>
            <a:r>
              <a:rPr lang="en-US" sz="1800" dirty="0" smtClean="0"/>
              <a:t>Matrix</a:t>
            </a:r>
            <a:endParaRPr lang="en-IN" sz="1800" dirty="0"/>
          </a:p>
        </p:txBody>
      </p:sp>
      <p:sp>
        <p:nvSpPr>
          <p:cNvPr id="4" name="Subtitle 3"/>
          <p:cNvSpPr>
            <a:spLocks noGrp="1"/>
          </p:cNvSpPr>
          <p:nvPr>
            <p:ph type="subTitle" idx="1"/>
          </p:nvPr>
        </p:nvSpPr>
        <p:spPr/>
        <p:txBody>
          <a:bodyPr/>
          <a:lstStyle/>
          <a:p>
            <a:r>
              <a:rPr lang="en-IN" dirty="0" smtClean="0"/>
              <a:t>Level 2 Model</a:t>
            </a:r>
            <a:endParaRPr lang="en-IN" dirty="0"/>
          </a:p>
        </p:txBody>
      </p:sp>
    </p:spTree>
    <p:extLst>
      <p:ext uri="{BB962C8B-B14F-4D97-AF65-F5344CB8AC3E}">
        <p14:creationId xmlns:p14="http://schemas.microsoft.com/office/powerpoint/2010/main" val="7068210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DBSCAN</a:t>
            </a:r>
            <a:endParaRPr lang="en-IN" dirty="0"/>
          </a:p>
        </p:txBody>
      </p:sp>
      <p:sp>
        <p:nvSpPr>
          <p:cNvPr id="3" name="Content Placeholder 2"/>
          <p:cNvSpPr>
            <a:spLocks noGrp="1"/>
          </p:cNvSpPr>
          <p:nvPr>
            <p:ph idx="10"/>
          </p:nvPr>
        </p:nvSpPr>
        <p:spPr/>
        <p:txBody>
          <a:bodyPr/>
          <a:lstStyle/>
          <a:p>
            <a:r>
              <a:rPr lang="en-IN" dirty="0" smtClean="0"/>
              <a:t>Stands for </a:t>
            </a:r>
            <a:r>
              <a:rPr lang="en-IN" dirty="0"/>
              <a:t>Density-based spatial clustering of applications with </a:t>
            </a:r>
            <a:r>
              <a:rPr lang="en-IN" dirty="0" smtClean="0"/>
              <a:t>noise.</a:t>
            </a:r>
          </a:p>
          <a:p>
            <a:r>
              <a:rPr lang="en-IN" dirty="0" smtClean="0"/>
              <a:t>Type of Algorithm: density-based </a:t>
            </a:r>
            <a:r>
              <a:rPr lang="en-IN" dirty="0"/>
              <a:t>clustering </a:t>
            </a:r>
            <a:r>
              <a:rPr lang="en-IN" dirty="0" smtClean="0"/>
              <a:t>algorithm</a:t>
            </a:r>
          </a:p>
          <a:p>
            <a:r>
              <a:rPr lang="en-IN" dirty="0" smtClean="0"/>
              <a:t>Type of </a:t>
            </a:r>
            <a:r>
              <a:rPr lang="en-IN" dirty="0"/>
              <a:t>Learning: </a:t>
            </a:r>
            <a:r>
              <a:rPr lang="en-IN" dirty="0" err="1" smtClean="0"/>
              <a:t>semisupervised</a:t>
            </a:r>
            <a:endParaRPr lang="en-IN" dirty="0" smtClean="0"/>
          </a:p>
          <a:p>
            <a:r>
              <a:rPr lang="en-IN" dirty="0" smtClean="0"/>
              <a:t>Method: </a:t>
            </a:r>
            <a:r>
              <a:rPr lang="en-IN" dirty="0"/>
              <a:t> </a:t>
            </a:r>
            <a:endParaRPr lang="en-IN" dirty="0" smtClean="0"/>
          </a:p>
          <a:p>
            <a:pPr marL="457200" lvl="1" indent="0">
              <a:buNone/>
            </a:pPr>
            <a:r>
              <a:rPr lang="en-IN" dirty="0" smtClean="0"/>
              <a:t>For a given set </a:t>
            </a:r>
            <a:r>
              <a:rPr lang="en-IN" dirty="0"/>
              <a:t>of points in some space, </a:t>
            </a:r>
          </a:p>
          <a:p>
            <a:pPr lvl="1"/>
            <a:r>
              <a:rPr lang="en-IN" dirty="0" smtClean="0"/>
              <a:t>it </a:t>
            </a:r>
            <a:r>
              <a:rPr lang="en-IN" dirty="0"/>
              <a:t>groups together points that are closely packed together (points with many nearby </a:t>
            </a:r>
            <a:r>
              <a:rPr lang="en-IN" dirty="0" err="1"/>
              <a:t>neighbors</a:t>
            </a:r>
            <a:r>
              <a:rPr lang="en-IN" dirty="0" smtClean="0"/>
              <a:t>),</a:t>
            </a:r>
          </a:p>
          <a:p>
            <a:pPr lvl="1"/>
            <a:r>
              <a:rPr lang="en-IN" dirty="0" smtClean="0"/>
              <a:t>and marking </a:t>
            </a:r>
            <a:r>
              <a:rPr lang="en-IN" dirty="0"/>
              <a:t>as outliers points that lie alone in low-density regions (whose nearest </a:t>
            </a:r>
            <a:r>
              <a:rPr lang="en-IN" dirty="0" err="1"/>
              <a:t>neighbors</a:t>
            </a:r>
            <a:r>
              <a:rPr lang="en-IN" dirty="0"/>
              <a:t> are too far away). </a:t>
            </a:r>
          </a:p>
          <a:p>
            <a:endParaRPr lang="en-IN" dirty="0"/>
          </a:p>
        </p:txBody>
      </p:sp>
      <p:sp>
        <p:nvSpPr>
          <p:cNvPr id="4" name="Subtitle 3"/>
          <p:cNvSpPr>
            <a:spLocks noGrp="1"/>
          </p:cNvSpPr>
          <p:nvPr>
            <p:ph type="subTitle" idx="1"/>
          </p:nvPr>
        </p:nvSpPr>
        <p:spPr/>
        <p:txBody>
          <a:bodyPr/>
          <a:lstStyle/>
          <a:p>
            <a:r>
              <a:rPr lang="en-IN" dirty="0"/>
              <a:t>Level 2 Model</a:t>
            </a:r>
          </a:p>
          <a:p>
            <a:endParaRPr lang="en-IN" dirty="0"/>
          </a:p>
        </p:txBody>
      </p:sp>
      <p:pic>
        <p:nvPicPr>
          <p:cNvPr id="5" name="Picture 4" descr="https://upload.wikimedia.org/wikipedia/commons/thumb/0/05/DBSCAN-density-data.svg/200px-DBSCAN-density-data.svg.png"/>
          <p:cNvPicPr/>
          <p:nvPr/>
        </p:nvPicPr>
        <p:blipFill>
          <a:blip r:embed="rId2">
            <a:extLst>
              <a:ext uri="{28A0092B-C50C-407E-A947-70E740481C1C}">
                <a14:useLocalDpi xmlns:a14="http://schemas.microsoft.com/office/drawing/2010/main" val="0"/>
              </a:ext>
            </a:extLst>
          </a:blip>
          <a:srcRect/>
          <a:stretch>
            <a:fillRect/>
          </a:stretch>
        </p:blipFill>
        <p:spPr bwMode="auto">
          <a:xfrm>
            <a:off x="8210232" y="0"/>
            <a:ext cx="2619693" cy="1781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https://sites.google.com/site/dataclusteringalgorithms/_/rsrc/1273559121662/home/intro.JPG"/>
          <p:cNvPicPr/>
          <p:nvPr/>
        </p:nvPicPr>
        <p:blipFill>
          <a:blip r:embed="rId3">
            <a:extLst>
              <a:ext uri="{28A0092B-C50C-407E-A947-70E740481C1C}">
                <a14:useLocalDpi xmlns:a14="http://schemas.microsoft.com/office/drawing/2010/main" val="0"/>
              </a:ext>
            </a:extLst>
          </a:blip>
          <a:srcRect/>
          <a:stretch>
            <a:fillRect/>
          </a:stretch>
        </p:blipFill>
        <p:spPr bwMode="auto">
          <a:xfrm>
            <a:off x="3333115" y="0"/>
            <a:ext cx="4582160" cy="1781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88320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2F5C8F-4FA5-44EB-AAB8-91B2B12CEA4D}"/>
              </a:ext>
            </a:extLst>
          </p:cNvPr>
          <p:cNvSpPr>
            <a:spLocks noGrp="1"/>
          </p:cNvSpPr>
          <p:nvPr>
            <p:ph type="title"/>
          </p:nvPr>
        </p:nvSpPr>
        <p:spPr/>
        <p:txBody>
          <a:bodyPr>
            <a:normAutofit fontScale="90000"/>
          </a:bodyPr>
          <a:lstStyle/>
          <a:p>
            <a:r>
              <a:rPr lang="en-US" dirty="0" smtClean="0"/>
              <a:t>Terms used in Benchmarking terms</a:t>
            </a:r>
            <a:endParaRPr lang="en-US" dirty="0"/>
          </a:p>
        </p:txBody>
      </p:sp>
      <p:sp>
        <p:nvSpPr>
          <p:cNvPr id="6" name="Subtitle 5"/>
          <p:cNvSpPr>
            <a:spLocks noGrp="1"/>
          </p:cNvSpPr>
          <p:nvPr>
            <p:ph type="subTitle" idx="1"/>
          </p:nvPr>
        </p:nvSpPr>
        <p:spPr/>
        <p:txBody>
          <a:bodyPr/>
          <a:lstStyle/>
          <a:p>
            <a:r>
              <a:rPr lang="en-IN" dirty="0"/>
              <a:t>Level 2 </a:t>
            </a:r>
            <a:r>
              <a:rPr lang="en-IN" dirty="0" smtClean="0"/>
              <a:t>Model</a:t>
            </a:r>
            <a:endParaRPr lang="en-IN" dirty="0"/>
          </a:p>
        </p:txBody>
      </p:sp>
      <p:sp>
        <p:nvSpPr>
          <p:cNvPr id="5" name="Rectangle 1">
            <a:extLst>
              <a:ext uri="{FF2B5EF4-FFF2-40B4-BE49-F238E27FC236}">
                <a16:creationId xmlns:a16="http://schemas.microsoft.com/office/drawing/2014/main" xmlns="" id="{778FCE53-EDCB-4FAA-8DA9-34175C3AAB25}"/>
              </a:ext>
            </a:extLst>
          </p:cNvPr>
          <p:cNvSpPr>
            <a:spLocks noChangeArrowheads="1"/>
          </p:cNvSpPr>
          <p:nvPr/>
        </p:nvSpPr>
        <p:spPr bwMode="auto">
          <a:xfrm>
            <a:off x="530352" y="2141542"/>
            <a:ext cx="1110996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TP:   A true positive test result is one that detects phishing when the phishing is present.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TN:  A true negative test result is one that does not detect phishing when phishing is absent.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FP:   A false positive test result is one that detects phishing when phishing is absent.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FN:  A false negative test result is one that does not detect phishing when phishing is present.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xmlns="" id="{FEF4E33F-0F96-4786-B065-56FC75B0BB14}"/>
              </a:ext>
            </a:extLst>
          </p:cNvPr>
          <p:cNvGraphicFramePr>
            <a:graphicFrameLocks noGrp="1"/>
          </p:cNvGraphicFramePr>
          <p:nvPr>
            <p:extLst>
              <p:ext uri="{D42A27DB-BD31-4B8C-83A1-F6EECF244321}">
                <p14:modId xmlns:p14="http://schemas.microsoft.com/office/powerpoint/2010/main" val="3851377918"/>
              </p:ext>
            </p:extLst>
          </p:nvPr>
        </p:nvGraphicFramePr>
        <p:xfrm>
          <a:off x="1839817" y="3668616"/>
          <a:ext cx="7249097" cy="2379645"/>
        </p:xfrm>
        <a:graphic>
          <a:graphicData uri="http://schemas.openxmlformats.org/drawingml/2006/table">
            <a:tbl>
              <a:tblPr firstRow="1" firstCol="1" bandRow="1">
                <a:tableStyleId>{5C22544A-7EE6-4342-B048-85BDC9FD1C3A}</a:tableStyleId>
              </a:tblPr>
              <a:tblGrid>
                <a:gridCol w="2415849">
                  <a:extLst>
                    <a:ext uri="{9D8B030D-6E8A-4147-A177-3AD203B41FA5}">
                      <a16:colId xmlns:a16="http://schemas.microsoft.com/office/drawing/2014/main" xmlns="" val="3712779017"/>
                    </a:ext>
                  </a:extLst>
                </a:gridCol>
                <a:gridCol w="2416624">
                  <a:extLst>
                    <a:ext uri="{9D8B030D-6E8A-4147-A177-3AD203B41FA5}">
                      <a16:colId xmlns:a16="http://schemas.microsoft.com/office/drawing/2014/main" xmlns="" val="3851309021"/>
                    </a:ext>
                  </a:extLst>
                </a:gridCol>
                <a:gridCol w="2416624">
                  <a:extLst>
                    <a:ext uri="{9D8B030D-6E8A-4147-A177-3AD203B41FA5}">
                      <a16:colId xmlns:a16="http://schemas.microsoft.com/office/drawing/2014/main" xmlns="" val="4064868210"/>
                    </a:ext>
                  </a:extLst>
                </a:gridCol>
              </a:tblGrid>
              <a:tr h="793215">
                <a:tc>
                  <a:txBody>
                    <a:bodyPr/>
                    <a:lstStyle/>
                    <a:p>
                      <a:pPr algn="ctr">
                        <a:lnSpc>
                          <a:spcPct val="150000"/>
                        </a:lnSpc>
                        <a:spcAft>
                          <a:spcPts val="0"/>
                        </a:spcAft>
                      </a:pPr>
                      <a:r>
                        <a:rPr lang="en-US" sz="1200" i="1" dirty="0">
                          <a:effectLst/>
                          <a:latin typeface="Ubuntu"/>
                          <a:ea typeface="Ubuntu"/>
                          <a:cs typeface="Ubuntu"/>
                        </a:rPr>
                        <a:t> </a:t>
                      </a:r>
                      <a:endParaRPr lang="en-IN" sz="1200" dirty="0">
                        <a:effectLst/>
                        <a:latin typeface="Ubuntu"/>
                        <a:ea typeface="Ubuntu"/>
                        <a:cs typeface="Ubuntu"/>
                      </a:endParaRPr>
                    </a:p>
                  </a:txBody>
                  <a:tcPr marL="68580" marR="68580" marT="0" marB="0" anchor="ctr">
                    <a:solidFill>
                      <a:srgbClr val="00B050"/>
                    </a:solidFill>
                  </a:tcPr>
                </a:tc>
                <a:tc>
                  <a:txBody>
                    <a:bodyPr/>
                    <a:lstStyle/>
                    <a:p>
                      <a:pPr algn="ctr">
                        <a:lnSpc>
                          <a:spcPct val="150000"/>
                        </a:lnSpc>
                        <a:spcAft>
                          <a:spcPts val="0"/>
                        </a:spcAft>
                      </a:pPr>
                      <a:r>
                        <a:rPr lang="en-US" sz="1200" i="1" dirty="0">
                          <a:effectLst/>
                          <a:latin typeface="Ubuntu"/>
                          <a:ea typeface="Ubuntu"/>
                          <a:cs typeface="Ubuntu"/>
                        </a:rPr>
                        <a:t>Phishing is present</a:t>
                      </a:r>
                      <a:endParaRPr lang="en-IN" sz="1200" dirty="0">
                        <a:effectLst/>
                        <a:latin typeface="Ubuntu"/>
                        <a:ea typeface="Ubuntu"/>
                        <a:cs typeface="Ubuntu"/>
                      </a:endParaRPr>
                    </a:p>
                  </a:txBody>
                  <a:tcPr marL="68580" marR="68580" marT="0" marB="0" anchor="ctr">
                    <a:solidFill>
                      <a:srgbClr val="00B050"/>
                    </a:solidFill>
                  </a:tcPr>
                </a:tc>
                <a:tc>
                  <a:txBody>
                    <a:bodyPr/>
                    <a:lstStyle/>
                    <a:p>
                      <a:pPr algn="ctr">
                        <a:lnSpc>
                          <a:spcPct val="150000"/>
                        </a:lnSpc>
                        <a:spcAft>
                          <a:spcPts val="0"/>
                        </a:spcAft>
                      </a:pPr>
                      <a:r>
                        <a:rPr lang="en-US" sz="1200" i="1">
                          <a:effectLst/>
                          <a:latin typeface="Ubuntu"/>
                          <a:ea typeface="Ubuntu"/>
                          <a:cs typeface="Ubuntu"/>
                        </a:rPr>
                        <a:t>Phishing is absent</a:t>
                      </a:r>
                      <a:endParaRPr lang="en-IN" sz="1200">
                        <a:effectLst/>
                        <a:latin typeface="Ubuntu"/>
                        <a:ea typeface="Ubuntu"/>
                        <a:cs typeface="Ubuntu"/>
                      </a:endParaRPr>
                    </a:p>
                  </a:txBody>
                  <a:tcPr marL="68580" marR="68580" marT="0" marB="0" anchor="ctr">
                    <a:solidFill>
                      <a:srgbClr val="00B050"/>
                    </a:solidFill>
                  </a:tcPr>
                </a:tc>
                <a:extLst>
                  <a:ext uri="{0D108BD9-81ED-4DB2-BD59-A6C34878D82A}">
                    <a16:rowId xmlns:a16="http://schemas.microsoft.com/office/drawing/2014/main" xmlns="" val="2136773379"/>
                  </a:ext>
                </a:extLst>
              </a:tr>
              <a:tr h="793215">
                <a:tc>
                  <a:txBody>
                    <a:bodyPr/>
                    <a:lstStyle/>
                    <a:p>
                      <a:pPr algn="ctr">
                        <a:lnSpc>
                          <a:spcPct val="150000"/>
                        </a:lnSpc>
                        <a:spcAft>
                          <a:spcPts val="0"/>
                        </a:spcAft>
                      </a:pPr>
                      <a:r>
                        <a:rPr lang="en-US" sz="1200" i="1">
                          <a:effectLst/>
                          <a:latin typeface="Ubuntu"/>
                          <a:ea typeface="Ubuntu"/>
                          <a:cs typeface="Ubuntu"/>
                        </a:rPr>
                        <a:t>Detects Phishing</a:t>
                      </a:r>
                      <a:endParaRPr lang="en-IN" sz="1200">
                        <a:effectLst/>
                        <a:latin typeface="Ubuntu"/>
                        <a:ea typeface="Ubuntu"/>
                        <a:cs typeface="Ubuntu"/>
                      </a:endParaRPr>
                    </a:p>
                  </a:txBody>
                  <a:tcPr marL="68580" marR="68580" marT="0" marB="0" anchor="ctr">
                    <a:solidFill>
                      <a:srgbClr val="00B050"/>
                    </a:solidFill>
                  </a:tcPr>
                </a:tc>
                <a:tc>
                  <a:txBody>
                    <a:bodyPr/>
                    <a:lstStyle/>
                    <a:p>
                      <a:pPr algn="ctr">
                        <a:lnSpc>
                          <a:spcPct val="150000"/>
                        </a:lnSpc>
                        <a:spcAft>
                          <a:spcPts val="0"/>
                        </a:spcAft>
                      </a:pPr>
                      <a:r>
                        <a:rPr lang="en-US" sz="1200" dirty="0">
                          <a:effectLst/>
                          <a:latin typeface="Ubuntu"/>
                          <a:ea typeface="Ubuntu"/>
                          <a:cs typeface="Ubuntu"/>
                        </a:rPr>
                        <a:t>True Positive (TP)</a:t>
                      </a:r>
                      <a:endParaRPr lang="en-IN" sz="1200" dirty="0">
                        <a:effectLst/>
                        <a:latin typeface="Ubuntu"/>
                        <a:ea typeface="Ubuntu"/>
                        <a:cs typeface="Ubuntu"/>
                      </a:endParaRPr>
                    </a:p>
                  </a:txBody>
                  <a:tcPr marL="68580" marR="68580" marT="0" marB="0" anchor="ctr">
                    <a:solidFill>
                      <a:schemeClr val="accent2">
                        <a:lumMod val="75000"/>
                      </a:schemeClr>
                    </a:solidFill>
                  </a:tcPr>
                </a:tc>
                <a:tc>
                  <a:txBody>
                    <a:bodyPr/>
                    <a:lstStyle/>
                    <a:p>
                      <a:pPr algn="ctr">
                        <a:lnSpc>
                          <a:spcPct val="150000"/>
                        </a:lnSpc>
                        <a:spcAft>
                          <a:spcPts val="0"/>
                        </a:spcAft>
                      </a:pPr>
                      <a:r>
                        <a:rPr lang="en-US" sz="1200">
                          <a:effectLst/>
                          <a:latin typeface="Ubuntu"/>
                          <a:ea typeface="Ubuntu"/>
                          <a:cs typeface="Ubuntu"/>
                        </a:rPr>
                        <a:t>False Positive (FP)</a:t>
                      </a:r>
                      <a:endParaRPr lang="en-IN" sz="1200">
                        <a:effectLst/>
                        <a:latin typeface="Ubuntu"/>
                        <a:ea typeface="Ubuntu"/>
                        <a:cs typeface="Ubuntu"/>
                      </a:endParaRPr>
                    </a:p>
                  </a:txBody>
                  <a:tcPr marL="68580" marR="68580" marT="0" marB="0" anchor="ctr">
                    <a:solidFill>
                      <a:schemeClr val="accent2">
                        <a:lumMod val="75000"/>
                      </a:schemeClr>
                    </a:solidFill>
                  </a:tcPr>
                </a:tc>
                <a:extLst>
                  <a:ext uri="{0D108BD9-81ED-4DB2-BD59-A6C34878D82A}">
                    <a16:rowId xmlns:a16="http://schemas.microsoft.com/office/drawing/2014/main" xmlns="" val="603476302"/>
                  </a:ext>
                </a:extLst>
              </a:tr>
              <a:tr h="793215">
                <a:tc>
                  <a:txBody>
                    <a:bodyPr/>
                    <a:lstStyle/>
                    <a:p>
                      <a:pPr algn="ctr">
                        <a:lnSpc>
                          <a:spcPct val="150000"/>
                        </a:lnSpc>
                        <a:spcAft>
                          <a:spcPts val="0"/>
                        </a:spcAft>
                      </a:pPr>
                      <a:r>
                        <a:rPr lang="en-US" sz="1200" i="1">
                          <a:effectLst/>
                          <a:latin typeface="Ubuntu"/>
                          <a:ea typeface="Ubuntu"/>
                          <a:cs typeface="Ubuntu"/>
                        </a:rPr>
                        <a:t>Doesn’t Detect Phishing</a:t>
                      </a:r>
                      <a:endParaRPr lang="en-IN" sz="1200">
                        <a:effectLst/>
                        <a:latin typeface="Ubuntu"/>
                        <a:ea typeface="Ubuntu"/>
                        <a:cs typeface="Ubuntu"/>
                      </a:endParaRPr>
                    </a:p>
                  </a:txBody>
                  <a:tcPr marL="68580" marR="68580" marT="0" marB="0" anchor="ctr">
                    <a:solidFill>
                      <a:srgbClr val="00B050"/>
                    </a:solidFill>
                  </a:tcPr>
                </a:tc>
                <a:tc>
                  <a:txBody>
                    <a:bodyPr/>
                    <a:lstStyle/>
                    <a:p>
                      <a:pPr algn="ctr">
                        <a:lnSpc>
                          <a:spcPct val="150000"/>
                        </a:lnSpc>
                        <a:spcAft>
                          <a:spcPts val="0"/>
                        </a:spcAft>
                      </a:pPr>
                      <a:r>
                        <a:rPr lang="en-US" sz="1200">
                          <a:effectLst/>
                          <a:latin typeface="Ubuntu"/>
                          <a:ea typeface="Ubuntu"/>
                          <a:cs typeface="Ubuntu"/>
                        </a:rPr>
                        <a:t>False Negative (FN)</a:t>
                      </a:r>
                      <a:endParaRPr lang="en-IN" sz="1200">
                        <a:effectLst/>
                        <a:latin typeface="Ubuntu"/>
                        <a:ea typeface="Ubuntu"/>
                        <a:cs typeface="Ubuntu"/>
                      </a:endParaRPr>
                    </a:p>
                  </a:txBody>
                  <a:tcPr marL="68580" marR="68580" marT="0" marB="0" anchor="ctr">
                    <a:solidFill>
                      <a:schemeClr val="accent2">
                        <a:lumMod val="75000"/>
                      </a:schemeClr>
                    </a:solidFill>
                  </a:tcPr>
                </a:tc>
                <a:tc>
                  <a:txBody>
                    <a:bodyPr/>
                    <a:lstStyle/>
                    <a:p>
                      <a:pPr algn="ctr">
                        <a:lnSpc>
                          <a:spcPct val="150000"/>
                        </a:lnSpc>
                        <a:spcAft>
                          <a:spcPts val="0"/>
                        </a:spcAft>
                      </a:pPr>
                      <a:r>
                        <a:rPr lang="en-US" sz="1200" dirty="0">
                          <a:effectLst/>
                          <a:latin typeface="Ubuntu"/>
                          <a:ea typeface="Ubuntu"/>
                          <a:cs typeface="Ubuntu"/>
                        </a:rPr>
                        <a:t>True Negative (TN)</a:t>
                      </a:r>
                      <a:endParaRPr lang="en-IN" sz="1200" dirty="0">
                        <a:effectLst/>
                        <a:latin typeface="Ubuntu"/>
                        <a:ea typeface="Ubuntu"/>
                        <a:cs typeface="Ubuntu"/>
                      </a:endParaRPr>
                    </a:p>
                  </a:txBody>
                  <a:tcPr marL="68580" marR="68580" marT="0" marB="0" anchor="ctr">
                    <a:solidFill>
                      <a:schemeClr val="accent2">
                        <a:lumMod val="75000"/>
                      </a:schemeClr>
                    </a:solidFill>
                  </a:tcPr>
                </a:tc>
                <a:extLst>
                  <a:ext uri="{0D108BD9-81ED-4DB2-BD59-A6C34878D82A}">
                    <a16:rowId xmlns:a16="http://schemas.microsoft.com/office/drawing/2014/main" xmlns="" val="1033228594"/>
                  </a:ext>
                </a:extLst>
              </a:tr>
            </a:tbl>
          </a:graphicData>
        </a:graphic>
      </p:graphicFrame>
    </p:spTree>
    <p:extLst>
      <p:ext uri="{BB962C8B-B14F-4D97-AF65-F5344CB8AC3E}">
        <p14:creationId xmlns:p14="http://schemas.microsoft.com/office/powerpoint/2010/main" val="41025432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Training and Testing Statistics</a:t>
            </a:r>
            <a:endParaRPr lang="en-IN" dirty="0"/>
          </a:p>
        </p:txBody>
      </p:sp>
      <p:sp>
        <p:nvSpPr>
          <p:cNvPr id="3" name="Content Placeholder 2"/>
          <p:cNvSpPr>
            <a:spLocks noGrp="1"/>
          </p:cNvSpPr>
          <p:nvPr>
            <p:ph idx="10"/>
          </p:nvPr>
        </p:nvSpPr>
        <p:spPr/>
        <p:txBody>
          <a:bodyPr>
            <a:normAutofit/>
          </a:bodyPr>
          <a:lstStyle/>
          <a:p>
            <a:r>
              <a:rPr lang="en-IN" i="1" dirty="0"/>
              <a:t>Training:</a:t>
            </a:r>
            <a:endParaRPr lang="en-IN" dirty="0"/>
          </a:p>
          <a:p>
            <a:pPr lvl="1"/>
            <a:r>
              <a:rPr lang="en-US" dirty="0"/>
              <a:t>Number of Images: 1358</a:t>
            </a:r>
            <a:endParaRPr lang="en-IN" dirty="0"/>
          </a:p>
          <a:p>
            <a:pPr lvl="1"/>
            <a:r>
              <a:rPr lang="en-US" dirty="0"/>
              <a:t>Number of Training Images: 909</a:t>
            </a:r>
            <a:endParaRPr lang="en-IN" dirty="0"/>
          </a:p>
          <a:p>
            <a:pPr lvl="1"/>
            <a:r>
              <a:rPr lang="en-US" dirty="0"/>
              <a:t>Number of Testing Images: 449</a:t>
            </a:r>
            <a:endParaRPr lang="en-IN" dirty="0"/>
          </a:p>
          <a:p>
            <a:r>
              <a:rPr lang="en-IN" i="1" dirty="0"/>
              <a:t>Testing:</a:t>
            </a:r>
            <a:endParaRPr lang="en-IN" dirty="0"/>
          </a:p>
          <a:p>
            <a:pPr lvl="1"/>
            <a:r>
              <a:rPr lang="en-US" dirty="0" smtClean="0"/>
              <a:t>True </a:t>
            </a:r>
            <a:r>
              <a:rPr lang="en-US" dirty="0"/>
              <a:t>Positive Rate: 81.07%</a:t>
            </a:r>
            <a:endParaRPr lang="en-IN" dirty="0"/>
          </a:p>
          <a:p>
            <a:pPr lvl="1"/>
            <a:r>
              <a:rPr lang="en-US" dirty="0"/>
              <a:t>False Positive Rate: 0.00 %</a:t>
            </a:r>
            <a:endParaRPr lang="en-IN" dirty="0"/>
          </a:p>
          <a:p>
            <a:endParaRPr lang="en-IN" dirty="0"/>
          </a:p>
        </p:txBody>
      </p:sp>
      <p:sp>
        <p:nvSpPr>
          <p:cNvPr id="4" name="Subtitle 3"/>
          <p:cNvSpPr>
            <a:spLocks noGrp="1"/>
          </p:cNvSpPr>
          <p:nvPr>
            <p:ph type="subTitle" idx="1"/>
          </p:nvPr>
        </p:nvSpPr>
        <p:spPr/>
        <p:txBody>
          <a:bodyPr/>
          <a:lstStyle/>
          <a:p>
            <a:r>
              <a:rPr lang="en-IN" dirty="0"/>
              <a:t>Level 2 </a:t>
            </a:r>
            <a:r>
              <a:rPr lang="en-IN" dirty="0" smtClean="0"/>
              <a:t>Model</a:t>
            </a:r>
            <a:endParaRPr lang="en-IN" dirty="0"/>
          </a:p>
        </p:txBody>
      </p:sp>
      <p:pic>
        <p:nvPicPr>
          <p:cNvPr id="5" name="Picture 4" descr="E:\#YashS\Symantec Laptop\Backup 18-6\#SymantecWork\Phish\KMeansClusters.png"/>
          <p:cNvPicPr/>
          <p:nvPr/>
        </p:nvPicPr>
        <p:blipFill>
          <a:blip r:embed="rId2">
            <a:extLst>
              <a:ext uri="{28A0092B-C50C-407E-A947-70E740481C1C}">
                <a14:useLocalDpi xmlns:a14="http://schemas.microsoft.com/office/drawing/2010/main" val="0"/>
              </a:ext>
            </a:extLst>
          </a:blip>
          <a:srcRect/>
          <a:stretch>
            <a:fillRect/>
          </a:stretch>
        </p:blipFill>
        <p:spPr bwMode="auto">
          <a:xfrm>
            <a:off x="6731317" y="144145"/>
            <a:ext cx="4825365" cy="55135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963412" y="5686067"/>
            <a:ext cx="6096000" cy="1200329"/>
          </a:xfrm>
          <a:prstGeom prst="rect">
            <a:avLst/>
          </a:prstGeom>
        </p:spPr>
        <p:txBody>
          <a:bodyPr>
            <a:spAutoFit/>
          </a:bodyPr>
          <a:lstStyle/>
          <a:p>
            <a:pPr algn="ctr">
              <a:spcAft>
                <a:spcPts val="1000"/>
              </a:spcAft>
            </a:pPr>
            <a:r>
              <a:rPr lang="en-US" i="1" dirty="0" smtClean="0">
                <a:solidFill>
                  <a:srgbClr val="44546A"/>
                </a:solidFill>
                <a:latin typeface="Times New Roman" panose="02020603050405020304" pitchFamily="18" charset="0"/>
                <a:ea typeface="Times New Roman" panose="02020603050405020304" pitchFamily="18" charset="0"/>
              </a:rPr>
              <a:t>t-SNE </a:t>
            </a:r>
            <a:r>
              <a:rPr lang="en-US" i="1" dirty="0">
                <a:solidFill>
                  <a:srgbClr val="44546A"/>
                </a:solidFill>
                <a:latin typeface="Times New Roman" panose="02020603050405020304" pitchFamily="18" charset="0"/>
                <a:ea typeface="Times New Roman" panose="02020603050405020304" pitchFamily="18" charset="0"/>
              </a:rPr>
              <a:t>dimensionality reduced visualization of the clusters formed by DBSCAN on the training images. The number represented in label denotes the cluster number and each cluster is represented with a color in rainbow scale.</a:t>
            </a:r>
            <a:endParaRPr lang="en-IN" sz="1100" i="1" dirty="0">
              <a:solidFill>
                <a:srgbClr val="44546A"/>
              </a:solidFill>
              <a:effectLst/>
              <a:latin typeface="Times New Roman" panose="02020603050405020304" pitchFamily="18"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xmlns="" id="{FEF4E33F-0F96-4786-B065-56FC75B0BB14}"/>
              </a:ext>
            </a:extLst>
          </p:cNvPr>
          <p:cNvGraphicFramePr>
            <a:graphicFrameLocks noGrp="1"/>
          </p:cNvGraphicFramePr>
          <p:nvPr>
            <p:extLst>
              <p:ext uri="{D42A27DB-BD31-4B8C-83A1-F6EECF244321}">
                <p14:modId xmlns:p14="http://schemas.microsoft.com/office/powerpoint/2010/main" val="1733137030"/>
              </p:ext>
            </p:extLst>
          </p:nvPr>
        </p:nvGraphicFramePr>
        <p:xfrm>
          <a:off x="773018" y="5005070"/>
          <a:ext cx="4170457" cy="1510030"/>
        </p:xfrm>
        <a:graphic>
          <a:graphicData uri="http://schemas.openxmlformats.org/drawingml/2006/table">
            <a:tbl>
              <a:tblPr firstRow="1" firstCol="1" bandRow="1">
                <a:tableStyleId>{5C22544A-7EE6-4342-B048-85BDC9FD1C3A}</a:tableStyleId>
              </a:tblPr>
              <a:tblGrid>
                <a:gridCol w="1389855">
                  <a:extLst>
                    <a:ext uri="{9D8B030D-6E8A-4147-A177-3AD203B41FA5}">
                      <a16:colId xmlns:a16="http://schemas.microsoft.com/office/drawing/2014/main" xmlns="" val="3712779017"/>
                    </a:ext>
                  </a:extLst>
                </a:gridCol>
                <a:gridCol w="1390301">
                  <a:extLst>
                    <a:ext uri="{9D8B030D-6E8A-4147-A177-3AD203B41FA5}">
                      <a16:colId xmlns:a16="http://schemas.microsoft.com/office/drawing/2014/main" xmlns="" val="3851309021"/>
                    </a:ext>
                  </a:extLst>
                </a:gridCol>
                <a:gridCol w="1390301">
                  <a:extLst>
                    <a:ext uri="{9D8B030D-6E8A-4147-A177-3AD203B41FA5}">
                      <a16:colId xmlns:a16="http://schemas.microsoft.com/office/drawing/2014/main" xmlns="" val="4064868210"/>
                    </a:ext>
                  </a:extLst>
                </a:gridCol>
              </a:tblGrid>
              <a:tr h="412750">
                <a:tc>
                  <a:txBody>
                    <a:bodyPr/>
                    <a:lstStyle/>
                    <a:p>
                      <a:pPr algn="ctr">
                        <a:lnSpc>
                          <a:spcPct val="150000"/>
                        </a:lnSpc>
                        <a:spcAft>
                          <a:spcPts val="0"/>
                        </a:spcAft>
                      </a:pPr>
                      <a:r>
                        <a:rPr lang="en-US" sz="1200" i="1" dirty="0">
                          <a:effectLst/>
                          <a:latin typeface="Ubuntu"/>
                          <a:ea typeface="Ubuntu"/>
                          <a:cs typeface="Ubuntu"/>
                        </a:rPr>
                        <a:t> </a:t>
                      </a:r>
                      <a:endParaRPr lang="en-IN" sz="1200" dirty="0">
                        <a:effectLst/>
                        <a:latin typeface="Ubuntu"/>
                        <a:ea typeface="Ubuntu"/>
                        <a:cs typeface="Ubuntu"/>
                      </a:endParaRPr>
                    </a:p>
                  </a:txBody>
                  <a:tcPr marL="68580" marR="68580" marT="0" marB="0" anchor="ctr">
                    <a:solidFill>
                      <a:srgbClr val="00B050"/>
                    </a:solidFill>
                  </a:tcPr>
                </a:tc>
                <a:tc>
                  <a:txBody>
                    <a:bodyPr/>
                    <a:lstStyle/>
                    <a:p>
                      <a:pPr algn="ctr">
                        <a:lnSpc>
                          <a:spcPct val="150000"/>
                        </a:lnSpc>
                        <a:spcAft>
                          <a:spcPts val="0"/>
                        </a:spcAft>
                      </a:pPr>
                      <a:r>
                        <a:rPr lang="en-US" sz="1200" i="1" dirty="0">
                          <a:effectLst/>
                          <a:latin typeface="Ubuntu"/>
                          <a:ea typeface="Ubuntu"/>
                          <a:cs typeface="Ubuntu"/>
                        </a:rPr>
                        <a:t>Phishing is present</a:t>
                      </a:r>
                      <a:endParaRPr lang="en-IN" sz="1200" dirty="0">
                        <a:effectLst/>
                        <a:latin typeface="Ubuntu"/>
                        <a:ea typeface="Ubuntu"/>
                        <a:cs typeface="Ubuntu"/>
                      </a:endParaRPr>
                    </a:p>
                  </a:txBody>
                  <a:tcPr marL="68580" marR="68580" marT="0" marB="0" anchor="ctr">
                    <a:solidFill>
                      <a:srgbClr val="00B050"/>
                    </a:solidFill>
                  </a:tcPr>
                </a:tc>
                <a:tc>
                  <a:txBody>
                    <a:bodyPr/>
                    <a:lstStyle/>
                    <a:p>
                      <a:pPr algn="ctr">
                        <a:lnSpc>
                          <a:spcPct val="150000"/>
                        </a:lnSpc>
                        <a:spcAft>
                          <a:spcPts val="0"/>
                        </a:spcAft>
                      </a:pPr>
                      <a:r>
                        <a:rPr lang="en-US" sz="1200" i="1" dirty="0">
                          <a:effectLst/>
                          <a:latin typeface="Ubuntu"/>
                          <a:ea typeface="Ubuntu"/>
                          <a:cs typeface="Ubuntu"/>
                        </a:rPr>
                        <a:t>Phishing is absent</a:t>
                      </a:r>
                      <a:endParaRPr lang="en-IN" sz="1200" dirty="0">
                        <a:effectLst/>
                        <a:latin typeface="Ubuntu"/>
                        <a:ea typeface="Ubuntu"/>
                        <a:cs typeface="Ubuntu"/>
                      </a:endParaRPr>
                    </a:p>
                  </a:txBody>
                  <a:tcPr marL="68580" marR="68580" marT="0" marB="0" anchor="ctr">
                    <a:solidFill>
                      <a:srgbClr val="00B050"/>
                    </a:solidFill>
                  </a:tcPr>
                </a:tc>
                <a:extLst>
                  <a:ext uri="{0D108BD9-81ED-4DB2-BD59-A6C34878D82A}">
                    <a16:rowId xmlns:a16="http://schemas.microsoft.com/office/drawing/2014/main" xmlns="" val="2136773379"/>
                  </a:ext>
                </a:extLst>
              </a:tr>
              <a:tr h="412750">
                <a:tc>
                  <a:txBody>
                    <a:bodyPr/>
                    <a:lstStyle/>
                    <a:p>
                      <a:pPr algn="ctr">
                        <a:lnSpc>
                          <a:spcPct val="150000"/>
                        </a:lnSpc>
                        <a:spcAft>
                          <a:spcPts val="0"/>
                        </a:spcAft>
                      </a:pPr>
                      <a:r>
                        <a:rPr lang="en-US" sz="1200" i="1">
                          <a:effectLst/>
                          <a:latin typeface="Ubuntu"/>
                          <a:ea typeface="Ubuntu"/>
                          <a:cs typeface="Ubuntu"/>
                        </a:rPr>
                        <a:t>Detects Phishing</a:t>
                      </a:r>
                      <a:endParaRPr lang="en-IN" sz="1200">
                        <a:effectLst/>
                        <a:latin typeface="Ubuntu"/>
                        <a:ea typeface="Ubuntu"/>
                        <a:cs typeface="Ubuntu"/>
                      </a:endParaRPr>
                    </a:p>
                  </a:txBody>
                  <a:tcPr marL="68580" marR="68580" marT="0" marB="0" anchor="ctr">
                    <a:solidFill>
                      <a:srgbClr val="00B050"/>
                    </a:solidFill>
                  </a:tcPr>
                </a:tc>
                <a:tc>
                  <a:txBody>
                    <a:bodyPr/>
                    <a:lstStyle/>
                    <a:p>
                      <a:pPr algn="ctr">
                        <a:lnSpc>
                          <a:spcPct val="150000"/>
                        </a:lnSpc>
                        <a:spcAft>
                          <a:spcPts val="0"/>
                        </a:spcAft>
                      </a:pPr>
                      <a:r>
                        <a:rPr lang="en-US" sz="1200" dirty="0" smtClean="0">
                          <a:effectLst/>
                          <a:latin typeface="Ubuntu"/>
                          <a:ea typeface="Ubuntu"/>
                          <a:cs typeface="Ubuntu"/>
                        </a:rPr>
                        <a:t>364</a:t>
                      </a:r>
                      <a:endParaRPr lang="en-IN" sz="1200" dirty="0">
                        <a:effectLst/>
                        <a:latin typeface="Ubuntu"/>
                        <a:ea typeface="Ubuntu"/>
                        <a:cs typeface="Ubuntu"/>
                      </a:endParaRPr>
                    </a:p>
                  </a:txBody>
                  <a:tcPr marL="68580" marR="68580" marT="0" marB="0" anchor="ctr">
                    <a:solidFill>
                      <a:schemeClr val="accent2">
                        <a:lumMod val="75000"/>
                      </a:schemeClr>
                    </a:solidFill>
                  </a:tcPr>
                </a:tc>
                <a:tc>
                  <a:txBody>
                    <a:bodyPr/>
                    <a:lstStyle/>
                    <a:p>
                      <a:pPr algn="ctr">
                        <a:lnSpc>
                          <a:spcPct val="150000"/>
                        </a:lnSpc>
                        <a:spcAft>
                          <a:spcPts val="0"/>
                        </a:spcAft>
                      </a:pPr>
                      <a:r>
                        <a:rPr lang="en-US" sz="1200" dirty="0" smtClean="0">
                          <a:effectLst/>
                          <a:latin typeface="Ubuntu"/>
                          <a:ea typeface="Ubuntu"/>
                          <a:cs typeface="Ubuntu"/>
                        </a:rPr>
                        <a:t>0</a:t>
                      </a:r>
                      <a:endParaRPr lang="en-IN" sz="1200" dirty="0">
                        <a:effectLst/>
                        <a:latin typeface="Ubuntu"/>
                        <a:ea typeface="Ubuntu"/>
                        <a:cs typeface="Ubuntu"/>
                      </a:endParaRPr>
                    </a:p>
                  </a:txBody>
                  <a:tcPr marL="68580" marR="68580" marT="0" marB="0" anchor="ctr">
                    <a:solidFill>
                      <a:schemeClr val="accent2">
                        <a:lumMod val="75000"/>
                      </a:schemeClr>
                    </a:solidFill>
                  </a:tcPr>
                </a:tc>
                <a:extLst>
                  <a:ext uri="{0D108BD9-81ED-4DB2-BD59-A6C34878D82A}">
                    <a16:rowId xmlns:a16="http://schemas.microsoft.com/office/drawing/2014/main" xmlns="" val="603476302"/>
                  </a:ext>
                </a:extLst>
              </a:tr>
              <a:tr h="412750">
                <a:tc>
                  <a:txBody>
                    <a:bodyPr/>
                    <a:lstStyle/>
                    <a:p>
                      <a:pPr algn="ctr">
                        <a:lnSpc>
                          <a:spcPct val="150000"/>
                        </a:lnSpc>
                        <a:spcAft>
                          <a:spcPts val="0"/>
                        </a:spcAft>
                      </a:pPr>
                      <a:r>
                        <a:rPr lang="en-US" sz="1200" i="1">
                          <a:effectLst/>
                          <a:latin typeface="Ubuntu"/>
                          <a:ea typeface="Ubuntu"/>
                          <a:cs typeface="Ubuntu"/>
                        </a:rPr>
                        <a:t>Doesn’t Detect Phishing</a:t>
                      </a:r>
                      <a:endParaRPr lang="en-IN" sz="1200">
                        <a:effectLst/>
                        <a:latin typeface="Ubuntu"/>
                        <a:ea typeface="Ubuntu"/>
                        <a:cs typeface="Ubuntu"/>
                      </a:endParaRPr>
                    </a:p>
                  </a:txBody>
                  <a:tcPr marL="68580" marR="68580" marT="0" marB="0" anchor="ctr">
                    <a:solidFill>
                      <a:srgbClr val="00B050"/>
                    </a:solidFill>
                  </a:tcPr>
                </a:tc>
                <a:tc>
                  <a:txBody>
                    <a:bodyPr/>
                    <a:lstStyle/>
                    <a:p>
                      <a:pPr algn="ctr">
                        <a:lnSpc>
                          <a:spcPct val="150000"/>
                        </a:lnSpc>
                        <a:spcAft>
                          <a:spcPts val="0"/>
                        </a:spcAft>
                      </a:pPr>
                      <a:r>
                        <a:rPr lang="en-US" sz="1200" dirty="0" smtClean="0">
                          <a:effectLst/>
                          <a:latin typeface="Ubuntu"/>
                          <a:ea typeface="Ubuntu"/>
                          <a:cs typeface="Ubuntu"/>
                        </a:rPr>
                        <a:t>85</a:t>
                      </a:r>
                      <a:endParaRPr lang="en-IN" sz="1200" dirty="0">
                        <a:effectLst/>
                        <a:latin typeface="Ubuntu"/>
                        <a:ea typeface="Ubuntu"/>
                        <a:cs typeface="Ubuntu"/>
                      </a:endParaRPr>
                    </a:p>
                  </a:txBody>
                  <a:tcPr marL="68580" marR="68580" marT="0" marB="0" anchor="ctr">
                    <a:solidFill>
                      <a:schemeClr val="accent2">
                        <a:lumMod val="75000"/>
                      </a:schemeClr>
                    </a:solidFill>
                  </a:tcPr>
                </a:tc>
                <a:tc>
                  <a:txBody>
                    <a:bodyPr/>
                    <a:lstStyle/>
                    <a:p>
                      <a:pPr algn="ctr">
                        <a:lnSpc>
                          <a:spcPct val="150000"/>
                        </a:lnSpc>
                        <a:spcAft>
                          <a:spcPts val="0"/>
                        </a:spcAft>
                      </a:pPr>
                      <a:r>
                        <a:rPr lang="en-US" sz="1200" dirty="0" smtClean="0">
                          <a:effectLst/>
                          <a:latin typeface="Ubuntu"/>
                          <a:ea typeface="Ubuntu"/>
                          <a:cs typeface="Ubuntu"/>
                        </a:rPr>
                        <a:t>61</a:t>
                      </a:r>
                      <a:endParaRPr lang="en-IN" sz="1200" dirty="0">
                        <a:effectLst/>
                        <a:latin typeface="Ubuntu"/>
                        <a:ea typeface="Ubuntu"/>
                        <a:cs typeface="Ubuntu"/>
                      </a:endParaRPr>
                    </a:p>
                  </a:txBody>
                  <a:tcPr marL="68580" marR="68580" marT="0" marB="0" anchor="ctr">
                    <a:solidFill>
                      <a:schemeClr val="accent2">
                        <a:lumMod val="75000"/>
                      </a:schemeClr>
                    </a:solidFill>
                  </a:tcPr>
                </a:tc>
                <a:extLst>
                  <a:ext uri="{0D108BD9-81ED-4DB2-BD59-A6C34878D82A}">
                    <a16:rowId xmlns:a16="http://schemas.microsoft.com/office/drawing/2014/main" xmlns="" val="1033228594"/>
                  </a:ext>
                </a:extLst>
              </a:tr>
            </a:tbl>
          </a:graphicData>
        </a:graphic>
      </p:graphicFrame>
    </p:spTree>
    <p:extLst>
      <p:ext uri="{BB962C8B-B14F-4D97-AF65-F5344CB8AC3E}">
        <p14:creationId xmlns:p14="http://schemas.microsoft.com/office/powerpoint/2010/main" val="23697161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Novelty</a:t>
            </a:r>
            <a:endParaRPr lang="en-IN" dirty="0"/>
          </a:p>
        </p:txBody>
      </p:sp>
      <p:sp>
        <p:nvSpPr>
          <p:cNvPr id="3" name="Content Placeholder 2"/>
          <p:cNvSpPr>
            <a:spLocks noGrp="1"/>
          </p:cNvSpPr>
          <p:nvPr>
            <p:ph idx="10"/>
          </p:nvPr>
        </p:nvSpPr>
        <p:spPr/>
        <p:txBody>
          <a:bodyPr/>
          <a:lstStyle/>
          <a:p>
            <a:r>
              <a:rPr lang="en-IN" dirty="0" smtClean="0"/>
              <a:t>The novelty of noPhish can be viewed with respect to two aspects:</a:t>
            </a:r>
          </a:p>
          <a:p>
            <a:pPr lvl="1"/>
            <a:r>
              <a:rPr lang="en-IN" dirty="0" smtClean="0"/>
              <a:t>Novel research work</a:t>
            </a:r>
          </a:p>
          <a:p>
            <a:pPr lvl="1"/>
            <a:r>
              <a:rPr lang="en-IN" dirty="0" smtClean="0"/>
              <a:t>Novel application for Symantec</a:t>
            </a:r>
            <a:endParaRPr lang="en-IN" dirty="0"/>
          </a:p>
        </p:txBody>
      </p:sp>
      <p:sp>
        <p:nvSpPr>
          <p:cNvPr id="4" name="Subtitle 3"/>
          <p:cNvSpPr>
            <a:spLocks noGrp="1"/>
          </p:cNvSpPr>
          <p:nvPr>
            <p:ph type="subTitle" idx="1"/>
          </p:nvPr>
        </p:nvSpPr>
        <p:spPr/>
        <p:txBody>
          <a:bodyPr/>
          <a:lstStyle/>
          <a:p>
            <a:r>
              <a:rPr lang="en-IN" dirty="0" smtClean="0"/>
              <a:t>Security community is worked a lot in the anti-phishing domain, but ’noPhish’ remains a novel approach in itself</a:t>
            </a:r>
            <a:endParaRPr lang="en-IN" dirty="0"/>
          </a:p>
        </p:txBody>
      </p:sp>
    </p:spTree>
    <p:extLst>
      <p:ext uri="{BB962C8B-B14F-4D97-AF65-F5344CB8AC3E}">
        <p14:creationId xmlns:p14="http://schemas.microsoft.com/office/powerpoint/2010/main" val="31830711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Novel Research Work</a:t>
            </a:r>
            <a:endParaRPr lang="en-IN" dirty="0"/>
          </a:p>
        </p:txBody>
      </p:sp>
      <p:sp>
        <p:nvSpPr>
          <p:cNvPr id="3" name="Content Placeholder 2"/>
          <p:cNvSpPr>
            <a:spLocks noGrp="1"/>
          </p:cNvSpPr>
          <p:nvPr>
            <p:ph idx="10"/>
          </p:nvPr>
        </p:nvSpPr>
        <p:spPr/>
        <p:txBody>
          <a:bodyPr/>
          <a:lstStyle/>
          <a:p>
            <a:r>
              <a:rPr lang="en-IN" dirty="0" smtClean="0"/>
              <a:t>noPhish is novel as a whole but has taken inspiration from various research work done individually on technical and visual aspects.</a:t>
            </a:r>
          </a:p>
        </p:txBody>
      </p:sp>
      <p:sp>
        <p:nvSpPr>
          <p:cNvPr id="4" name="Subtitle 3"/>
          <p:cNvSpPr>
            <a:spLocks noGrp="1"/>
          </p:cNvSpPr>
          <p:nvPr>
            <p:ph type="subTitle" idx="1"/>
          </p:nvPr>
        </p:nvSpPr>
        <p:spPr/>
        <p:txBody>
          <a:bodyPr/>
          <a:lstStyle/>
          <a:p>
            <a:r>
              <a:rPr lang="en-IN" dirty="0" smtClean="0"/>
              <a:t>There was considerable amount of novelty in anti-phishing research</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58235616"/>
              </p:ext>
            </p:extLst>
          </p:nvPr>
        </p:nvGraphicFramePr>
        <p:xfrm>
          <a:off x="307975" y="3056279"/>
          <a:ext cx="11798300" cy="3325362"/>
        </p:xfrm>
        <a:graphic>
          <a:graphicData uri="http://schemas.openxmlformats.org/drawingml/2006/table">
            <a:tbl>
              <a:tblPr firstRow="1" bandRow="1">
                <a:tableStyleId>{5C22544A-7EE6-4342-B048-85BDC9FD1C3A}</a:tableStyleId>
              </a:tblPr>
              <a:tblGrid>
                <a:gridCol w="5899150"/>
                <a:gridCol w="5899150"/>
              </a:tblGrid>
              <a:tr h="407414">
                <a:tc>
                  <a:txBody>
                    <a:bodyPr/>
                    <a:lstStyle/>
                    <a:p>
                      <a:r>
                        <a:rPr lang="en-IN" dirty="0" smtClean="0"/>
                        <a:t>Research Title (Authors)</a:t>
                      </a:r>
                      <a:endParaRPr lang="en-IN" dirty="0"/>
                    </a:p>
                  </a:txBody>
                  <a:tcPr/>
                </a:tc>
                <a:tc>
                  <a:txBody>
                    <a:bodyPr/>
                    <a:lstStyle/>
                    <a:p>
                      <a:r>
                        <a:rPr lang="en-IN" dirty="0" smtClean="0"/>
                        <a:t>Inspiration</a:t>
                      </a:r>
                      <a:endParaRPr lang="en-IN" dirty="0"/>
                    </a:p>
                  </a:txBody>
                  <a:tcPr/>
                </a:tc>
              </a:tr>
              <a:tr h="40741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b="1" dirty="0" smtClean="0"/>
                        <a:t>AJNA</a:t>
                      </a:r>
                      <a:r>
                        <a:rPr lang="en-IN" dirty="0" smtClean="0"/>
                        <a:t> (</a:t>
                      </a:r>
                      <a:r>
                        <a:rPr lang="en-IN" dirty="0" err="1" smtClean="0"/>
                        <a:t>Pernelle</a:t>
                      </a:r>
                      <a:r>
                        <a:rPr lang="en-IN" dirty="0" smtClean="0"/>
                        <a:t> Mensah</a:t>
                      </a:r>
                      <a:r>
                        <a:rPr lang="en-IN" baseline="0" dirty="0" smtClean="0"/>
                        <a:t> </a:t>
                      </a:r>
                      <a:r>
                        <a:rPr lang="en-IN" dirty="0" smtClean="0"/>
                        <a:t>et al.)</a:t>
                      </a:r>
                    </a:p>
                  </a:txBody>
                  <a:tcPr/>
                </a:tc>
                <a:tc>
                  <a:txBody>
                    <a:bodyPr/>
                    <a:lstStyle/>
                    <a:p>
                      <a:r>
                        <a:rPr lang="en-IN" dirty="0" smtClean="0"/>
                        <a:t>SSL/TLS</a:t>
                      </a:r>
                      <a:r>
                        <a:rPr lang="en-IN" baseline="0" dirty="0" smtClean="0"/>
                        <a:t> certificate</a:t>
                      </a:r>
                      <a:endParaRPr lang="en-IN" dirty="0"/>
                    </a:p>
                  </a:txBody>
                  <a:tcPr/>
                </a:tc>
              </a:tr>
              <a:tr h="407414">
                <a:tc>
                  <a:txBody>
                    <a:bodyPr/>
                    <a:lstStyle/>
                    <a:p>
                      <a:r>
                        <a:rPr lang="en-US" sz="1800" b="1" i="0" u="none" strike="noStrike" kern="1200" baseline="0" dirty="0" smtClean="0">
                          <a:solidFill>
                            <a:schemeClr val="dk1"/>
                          </a:solidFill>
                          <a:latin typeface="+mn-lt"/>
                          <a:ea typeface="+mn-ea"/>
                          <a:cs typeface="+mn-cs"/>
                        </a:rPr>
                        <a:t>Detection of Phishing URLs Using Machine Learning</a:t>
                      </a:r>
                    </a:p>
                    <a:p>
                      <a:r>
                        <a:rPr lang="en-IN" sz="1800" b="1" i="0" u="none" strike="noStrike" kern="1200" baseline="0" dirty="0" smtClean="0">
                          <a:solidFill>
                            <a:schemeClr val="dk1"/>
                          </a:solidFill>
                          <a:latin typeface="+mn-lt"/>
                          <a:ea typeface="+mn-ea"/>
                          <a:cs typeface="+mn-cs"/>
                        </a:rPr>
                        <a:t>Techniques </a:t>
                      </a:r>
                      <a:r>
                        <a:rPr lang="en-IN" sz="1800" b="0" i="0" u="none" strike="noStrike" kern="1200" baseline="0" dirty="0" smtClean="0">
                          <a:solidFill>
                            <a:schemeClr val="dk1"/>
                          </a:solidFill>
                          <a:latin typeface="+mn-lt"/>
                          <a:ea typeface="+mn-ea"/>
                          <a:cs typeface="+mn-cs"/>
                        </a:rPr>
                        <a:t>(</a:t>
                      </a:r>
                      <a:r>
                        <a:rPr lang="en-IN" sz="1800" b="0" i="0" u="none" strike="noStrike" kern="1200" baseline="0" dirty="0" err="1" smtClean="0">
                          <a:solidFill>
                            <a:schemeClr val="dk1"/>
                          </a:solidFill>
                          <a:latin typeface="+mn-lt"/>
                          <a:ea typeface="+mn-ea"/>
                          <a:cs typeface="+mn-cs"/>
                        </a:rPr>
                        <a:t>Joby</a:t>
                      </a:r>
                      <a:r>
                        <a:rPr lang="en-IN" sz="1800" b="0" i="0" u="none" strike="noStrike" kern="1200" baseline="0" dirty="0" smtClean="0">
                          <a:solidFill>
                            <a:schemeClr val="dk1"/>
                          </a:solidFill>
                          <a:latin typeface="+mn-lt"/>
                          <a:ea typeface="+mn-ea"/>
                          <a:cs typeface="+mn-cs"/>
                        </a:rPr>
                        <a:t> James et al.)</a:t>
                      </a:r>
                      <a:endParaRPr lang="en-IN" dirty="0"/>
                    </a:p>
                  </a:txBody>
                  <a:tcPr/>
                </a:tc>
                <a:tc>
                  <a:txBody>
                    <a:bodyPr/>
                    <a:lstStyle/>
                    <a:p>
                      <a:r>
                        <a:rPr lang="en-IN" dirty="0" smtClean="0"/>
                        <a:t>WHOIS </a:t>
                      </a:r>
                      <a:endParaRPr lang="en-IN" dirty="0"/>
                    </a:p>
                  </a:txBody>
                  <a:tcPr/>
                </a:tc>
              </a:tr>
              <a:tr h="4074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err="1" smtClean="0">
                          <a:solidFill>
                            <a:schemeClr val="dk1"/>
                          </a:solidFill>
                          <a:effectLst/>
                          <a:latin typeface="+mn-lt"/>
                          <a:ea typeface="+mn-ea"/>
                          <a:cs typeface="+mn-cs"/>
                        </a:rPr>
                        <a:t>PhishAri</a:t>
                      </a:r>
                      <a:r>
                        <a:rPr lang="en-US" sz="1800" b="1" kern="1200" baseline="0" dirty="0" smtClean="0">
                          <a:solidFill>
                            <a:schemeClr val="dk1"/>
                          </a:solidFill>
                          <a:effectLst/>
                          <a:latin typeface="+mn-lt"/>
                          <a:ea typeface="+mn-ea"/>
                          <a:cs typeface="+mn-cs"/>
                        </a:rPr>
                        <a:t> (</a:t>
                      </a:r>
                      <a:r>
                        <a:rPr lang="en-IN" sz="1800" b="0" i="0" u="none" strike="noStrike" kern="1200" baseline="0" dirty="0" err="1" smtClean="0">
                          <a:solidFill>
                            <a:schemeClr val="dk1"/>
                          </a:solidFill>
                          <a:latin typeface="+mn-lt"/>
                          <a:ea typeface="+mn-ea"/>
                          <a:cs typeface="+mn-cs"/>
                        </a:rPr>
                        <a:t>Anupama</a:t>
                      </a:r>
                      <a:r>
                        <a:rPr lang="en-IN" sz="1800" b="0" i="0" u="none" strike="noStrike" kern="1200" baseline="0" dirty="0" smtClean="0">
                          <a:solidFill>
                            <a:schemeClr val="dk1"/>
                          </a:solidFill>
                          <a:latin typeface="+mn-lt"/>
                          <a:ea typeface="+mn-ea"/>
                          <a:cs typeface="+mn-cs"/>
                        </a:rPr>
                        <a:t> Aggarwal et al.), </a:t>
                      </a:r>
                      <a:r>
                        <a:rPr lang="en-US" sz="1800" b="1" i="0" u="none" strike="noStrike" kern="1200" baseline="0" dirty="0" smtClean="0">
                          <a:solidFill>
                            <a:schemeClr val="dk1"/>
                          </a:solidFill>
                          <a:latin typeface="+mn-lt"/>
                          <a:ea typeface="+mn-ea"/>
                          <a:cs typeface="+mn-cs"/>
                        </a:rPr>
                        <a:t>Large-Scale Automatic Classification of Phishing Pages (</a:t>
                      </a:r>
                      <a:r>
                        <a:rPr lang="en-IN" sz="1800" b="0" i="0" u="none" strike="noStrike" kern="1200" baseline="0" dirty="0" smtClean="0">
                          <a:solidFill>
                            <a:schemeClr val="dk1"/>
                          </a:solidFill>
                          <a:latin typeface="+mn-lt"/>
                          <a:ea typeface="+mn-ea"/>
                          <a:cs typeface="+mn-cs"/>
                        </a:rPr>
                        <a:t>Colin Whittaker et al.) , </a:t>
                      </a:r>
                      <a:r>
                        <a:rPr lang="en-US" sz="1800" b="1" kern="1200" dirty="0" smtClean="0">
                          <a:solidFill>
                            <a:schemeClr val="dk1"/>
                          </a:solidFill>
                          <a:effectLst/>
                          <a:latin typeface="+mn-lt"/>
                          <a:ea typeface="+mn-ea"/>
                          <a:cs typeface="+mn-cs"/>
                        </a:rPr>
                        <a:t>Phishing Websites Features </a:t>
                      </a:r>
                      <a:r>
                        <a:rPr lang="en-US" sz="1800" kern="1200" dirty="0" smtClean="0">
                          <a:solidFill>
                            <a:schemeClr val="dk1"/>
                          </a:solidFill>
                          <a:effectLst/>
                          <a:latin typeface="+mn-lt"/>
                          <a:ea typeface="+mn-ea"/>
                          <a:cs typeface="+mn-cs"/>
                        </a:rPr>
                        <a:t>(Rami M. Mohammad</a:t>
                      </a:r>
                      <a:r>
                        <a:rPr lang="en-IN" sz="1800" kern="1200" baseline="0" dirty="0" smtClean="0">
                          <a:solidFill>
                            <a:schemeClr val="dk1"/>
                          </a:solidFill>
                          <a:effectLst/>
                          <a:latin typeface="+mn-lt"/>
                          <a:ea typeface="+mn-ea"/>
                          <a:cs typeface="+mn-cs"/>
                        </a:rPr>
                        <a:t> e</a:t>
                      </a:r>
                      <a:r>
                        <a:rPr lang="en-US" sz="1800" b="0" i="0" u="none" strike="noStrike" kern="1200" baseline="0" dirty="0" smtClean="0">
                          <a:solidFill>
                            <a:schemeClr val="dk1"/>
                          </a:solidFill>
                          <a:latin typeface="+mn-lt"/>
                          <a:ea typeface="+mn-ea"/>
                          <a:cs typeface="+mn-cs"/>
                        </a:rPr>
                        <a:t>t al.), </a:t>
                      </a:r>
                      <a:r>
                        <a:rPr lang="en-US" sz="1800" b="1" i="0" u="none" strike="noStrike" kern="1200" baseline="0" dirty="0" smtClean="0">
                          <a:solidFill>
                            <a:schemeClr val="dk1"/>
                          </a:solidFill>
                          <a:latin typeface="+mn-lt"/>
                          <a:ea typeface="+mn-ea"/>
                          <a:cs typeface="+mn-cs"/>
                        </a:rPr>
                        <a:t>Detection of Phishing Emails using Feed Forward Neural Network (</a:t>
                      </a:r>
                      <a:r>
                        <a:rPr lang="en-IN" sz="1800" b="0" i="0" u="none" strike="noStrike" kern="1200" baseline="0" dirty="0" smtClean="0">
                          <a:solidFill>
                            <a:schemeClr val="dk1"/>
                          </a:solidFill>
                          <a:latin typeface="+mn-lt"/>
                          <a:ea typeface="+mn-ea"/>
                          <a:cs typeface="+mn-cs"/>
                        </a:rPr>
                        <a:t> Noor Ghazi M. </a:t>
                      </a:r>
                      <a:r>
                        <a:rPr lang="en-IN" sz="1800" b="0" i="0" u="none" strike="noStrike" kern="1200" baseline="0" dirty="0" err="1" smtClean="0">
                          <a:solidFill>
                            <a:schemeClr val="dk1"/>
                          </a:solidFill>
                          <a:latin typeface="+mn-lt"/>
                          <a:ea typeface="+mn-ea"/>
                          <a:cs typeface="+mn-cs"/>
                        </a:rPr>
                        <a:t>Jameel</a:t>
                      </a:r>
                      <a:r>
                        <a:rPr lang="en-IN" sz="1800" b="0" i="0" u="none" strike="noStrike" kern="1200" baseline="0" dirty="0" smtClean="0">
                          <a:solidFill>
                            <a:schemeClr val="dk1"/>
                          </a:solidFill>
                          <a:latin typeface="+mn-lt"/>
                          <a:ea typeface="+mn-ea"/>
                          <a:cs typeface="+mn-cs"/>
                        </a:rPr>
                        <a:t> et al.)</a:t>
                      </a:r>
                      <a:endParaRPr lang="en-IN"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URL,</a:t>
                      </a:r>
                      <a:r>
                        <a:rPr lang="en-IN" baseline="0" dirty="0" smtClean="0"/>
                        <a:t> </a:t>
                      </a:r>
                      <a:r>
                        <a:rPr lang="en-IN" dirty="0" smtClean="0"/>
                        <a:t>HTML</a:t>
                      </a:r>
                      <a:r>
                        <a:rPr lang="en-IN" baseline="0" dirty="0" smtClean="0"/>
                        <a:t> and JavaScript</a:t>
                      </a:r>
                      <a:endParaRPr lang="en-IN" dirty="0"/>
                    </a:p>
                  </a:txBody>
                  <a:tcPr/>
                </a:tc>
              </a:tr>
              <a:tr h="407414">
                <a:tc>
                  <a:txBody>
                    <a:bodyPr/>
                    <a:lstStyle/>
                    <a:p>
                      <a:r>
                        <a:rPr lang="en-IN" b="1" dirty="0" smtClean="0"/>
                        <a:t>Know Your Phish </a:t>
                      </a:r>
                      <a:r>
                        <a:rPr lang="en-IN" dirty="0" smtClean="0"/>
                        <a:t>(</a:t>
                      </a:r>
                      <a:r>
                        <a:rPr lang="en-IN" sz="1800" b="0" i="0" u="none" strike="noStrike" kern="1200" baseline="0" dirty="0" smtClean="0">
                          <a:solidFill>
                            <a:schemeClr val="dk1"/>
                          </a:solidFill>
                          <a:latin typeface="+mn-lt"/>
                          <a:ea typeface="+mn-ea"/>
                          <a:cs typeface="+mn-cs"/>
                        </a:rPr>
                        <a:t>Samuel </a:t>
                      </a:r>
                      <a:r>
                        <a:rPr lang="en-IN" sz="1800" b="0" i="0" u="none" strike="noStrike" kern="1200" baseline="0" dirty="0" err="1" smtClean="0">
                          <a:solidFill>
                            <a:schemeClr val="dk1"/>
                          </a:solidFill>
                          <a:latin typeface="+mn-lt"/>
                          <a:ea typeface="+mn-ea"/>
                          <a:cs typeface="+mn-cs"/>
                        </a:rPr>
                        <a:t>Marchal</a:t>
                      </a:r>
                      <a:r>
                        <a:rPr lang="en-IN" sz="1800" b="0" i="0" u="none" strike="noStrike" kern="1200" baseline="0" dirty="0" smtClean="0">
                          <a:solidFill>
                            <a:schemeClr val="dk1"/>
                          </a:solidFill>
                          <a:latin typeface="+mn-lt"/>
                          <a:ea typeface="+mn-ea"/>
                          <a:cs typeface="+mn-cs"/>
                        </a:rPr>
                        <a:t> et al.)</a:t>
                      </a:r>
                      <a:endParaRPr lang="en-IN" dirty="0"/>
                    </a:p>
                  </a:txBody>
                  <a:tcPr/>
                </a:tc>
                <a:tc>
                  <a:txBody>
                    <a:bodyPr/>
                    <a:lstStyle/>
                    <a:p>
                      <a:r>
                        <a:rPr lang="en-IN" baseline="0" dirty="0" smtClean="0"/>
                        <a:t>Web Scraping</a:t>
                      </a:r>
                      <a:endParaRPr lang="en-IN" dirty="0"/>
                    </a:p>
                  </a:txBody>
                  <a:tcPr/>
                </a:tc>
              </a:tr>
            </a:tbl>
          </a:graphicData>
        </a:graphic>
      </p:graphicFrame>
      <p:sp>
        <p:nvSpPr>
          <p:cNvPr id="6" name="Rectangle 5"/>
          <p:cNvSpPr/>
          <p:nvPr/>
        </p:nvSpPr>
        <p:spPr>
          <a:xfrm>
            <a:off x="2895599" y="6381641"/>
            <a:ext cx="6886575" cy="369332"/>
          </a:xfrm>
          <a:prstGeom prst="rect">
            <a:avLst/>
          </a:prstGeom>
        </p:spPr>
        <p:txBody>
          <a:bodyPr wrap="square">
            <a:spAutoFit/>
          </a:bodyPr>
          <a:lstStyle/>
          <a:p>
            <a:r>
              <a:rPr lang="en-IN" dirty="0"/>
              <a:t>Inspiration taken from various research work for technical features</a:t>
            </a:r>
          </a:p>
        </p:txBody>
      </p:sp>
    </p:spTree>
    <p:extLst>
      <p:ext uri="{BB962C8B-B14F-4D97-AF65-F5344CB8AC3E}">
        <p14:creationId xmlns:p14="http://schemas.microsoft.com/office/powerpoint/2010/main" val="19432819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Novel Research Work</a:t>
            </a:r>
            <a:endParaRPr lang="en-IN" dirty="0"/>
          </a:p>
        </p:txBody>
      </p:sp>
      <p:sp>
        <p:nvSpPr>
          <p:cNvPr id="3" name="Content Placeholder 2"/>
          <p:cNvSpPr>
            <a:spLocks noGrp="1"/>
          </p:cNvSpPr>
          <p:nvPr>
            <p:ph idx="10"/>
          </p:nvPr>
        </p:nvSpPr>
        <p:spPr/>
        <p:txBody>
          <a:bodyPr/>
          <a:lstStyle/>
          <a:p>
            <a:r>
              <a:rPr lang="en-IN" dirty="0" smtClean="0"/>
              <a:t>The algorithm chosen for visual features, </a:t>
            </a:r>
            <a:r>
              <a:rPr lang="en-IN" dirty="0" err="1" smtClean="0"/>
              <a:t>aHash</a:t>
            </a:r>
            <a:r>
              <a:rPr lang="en-IN" dirty="0" smtClean="0"/>
              <a:t>, was different from the algorithm chosen by other research work. The other research works has chosen difference Hash and pre-existing image libraries such as </a:t>
            </a:r>
            <a:r>
              <a:rPr lang="en-IN" dirty="0" err="1" smtClean="0"/>
              <a:t>ImageNet</a:t>
            </a:r>
            <a:r>
              <a:rPr lang="en-IN" dirty="0" smtClean="0"/>
              <a:t>.</a:t>
            </a:r>
          </a:p>
          <a:p>
            <a:r>
              <a:rPr lang="en-IN" dirty="0" smtClean="0"/>
              <a:t>Also, we used an enhanced version of </a:t>
            </a:r>
            <a:r>
              <a:rPr lang="en-IN" dirty="0" err="1" smtClean="0"/>
              <a:t>aHash</a:t>
            </a:r>
            <a:r>
              <a:rPr lang="en-IN" dirty="0" smtClean="0"/>
              <a:t> which is not yet available to public.</a:t>
            </a:r>
          </a:p>
          <a:p>
            <a:r>
              <a:rPr lang="en-IN" dirty="0" smtClean="0"/>
              <a:t>The Level 2 of noPhish - semi-supervised DBSCAN clustering - is a unique approach and, to my best knowledge, has not been yet implemented by anyone yet.</a:t>
            </a:r>
          </a:p>
        </p:txBody>
      </p:sp>
      <p:sp>
        <p:nvSpPr>
          <p:cNvPr id="4" name="Subtitle 3"/>
          <p:cNvSpPr>
            <a:spLocks noGrp="1"/>
          </p:cNvSpPr>
          <p:nvPr>
            <p:ph type="subTitle" idx="1"/>
          </p:nvPr>
        </p:nvSpPr>
        <p:spPr/>
        <p:txBody>
          <a:bodyPr/>
          <a:lstStyle/>
          <a:p>
            <a:r>
              <a:rPr lang="en-IN" dirty="0"/>
              <a:t>There was considerable amount of novelty in anti-phishing research</a:t>
            </a:r>
          </a:p>
          <a:p>
            <a:endParaRPr lang="en-IN" dirty="0"/>
          </a:p>
        </p:txBody>
      </p:sp>
    </p:spTree>
    <p:extLst>
      <p:ext uri="{BB962C8B-B14F-4D97-AF65-F5344CB8AC3E}">
        <p14:creationId xmlns:p14="http://schemas.microsoft.com/office/powerpoint/2010/main" val="4352206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Novel Product</a:t>
            </a:r>
            <a:endParaRPr lang="en-IN" dirty="0"/>
          </a:p>
        </p:txBody>
      </p:sp>
      <p:sp>
        <p:nvSpPr>
          <p:cNvPr id="3" name="Content Placeholder 2"/>
          <p:cNvSpPr>
            <a:spLocks noGrp="1"/>
          </p:cNvSpPr>
          <p:nvPr>
            <p:ph idx="10"/>
          </p:nvPr>
        </p:nvSpPr>
        <p:spPr/>
        <p:txBody>
          <a:bodyPr/>
          <a:lstStyle/>
          <a:p>
            <a:r>
              <a:rPr lang="en-IN" dirty="0"/>
              <a:t>noPhish is unique because it uses both visual and technical features to identify phishing websites in ‘real-time’. </a:t>
            </a:r>
            <a:endParaRPr lang="en-IN" dirty="0" smtClean="0"/>
          </a:p>
          <a:p>
            <a:r>
              <a:rPr lang="en-IN" dirty="0" smtClean="0"/>
              <a:t>There </a:t>
            </a:r>
            <a:r>
              <a:rPr lang="en-IN" dirty="0"/>
              <a:t>have been attempts, but </a:t>
            </a:r>
            <a:r>
              <a:rPr lang="en-IN" dirty="0" smtClean="0"/>
              <a:t>no product known as harnessed such features using machine learning and data mining approach.</a:t>
            </a:r>
          </a:p>
          <a:p>
            <a:r>
              <a:rPr lang="en-IN" dirty="0" smtClean="0"/>
              <a:t>Also, in Symantec, no such technique is used in their anti-phishing product. </a:t>
            </a:r>
          </a:p>
          <a:p>
            <a:r>
              <a:rPr lang="en-IN" dirty="0" smtClean="0"/>
              <a:t>Thus</a:t>
            </a:r>
            <a:r>
              <a:rPr lang="en-IN" dirty="0"/>
              <a:t>, techniques used in noPhish will be incorporated in anti-phishing product and collaborated with Norton browser extension in future.</a:t>
            </a:r>
          </a:p>
        </p:txBody>
      </p:sp>
      <p:sp>
        <p:nvSpPr>
          <p:cNvPr id="4" name="Subtitle 3"/>
          <p:cNvSpPr>
            <a:spLocks noGrp="1"/>
          </p:cNvSpPr>
          <p:nvPr>
            <p:ph type="subTitle" idx="1"/>
          </p:nvPr>
        </p:nvSpPr>
        <p:spPr/>
        <p:txBody>
          <a:bodyPr/>
          <a:lstStyle/>
          <a:p>
            <a:r>
              <a:rPr lang="en-IN" dirty="0" smtClean="0"/>
              <a:t>Usefulness to Symantec</a:t>
            </a:r>
            <a:endParaRPr lang="en-IN" dirty="0"/>
          </a:p>
        </p:txBody>
      </p:sp>
    </p:spTree>
    <p:extLst>
      <p:ext uri="{BB962C8B-B14F-4D97-AF65-F5344CB8AC3E}">
        <p14:creationId xmlns:p14="http://schemas.microsoft.com/office/powerpoint/2010/main" val="13641800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Software Tools</a:t>
            </a:r>
            <a:endParaRPr lang="en-IN" dirty="0"/>
          </a:p>
        </p:txBody>
      </p:sp>
      <p:graphicFrame>
        <p:nvGraphicFramePr>
          <p:cNvPr id="5" name="Content Placeholder 4"/>
          <p:cNvGraphicFramePr>
            <a:graphicFrameLocks noGrp="1"/>
          </p:cNvGraphicFramePr>
          <p:nvPr>
            <p:ph idx="10"/>
            <p:extLst>
              <p:ext uri="{D42A27DB-BD31-4B8C-83A1-F6EECF244321}">
                <p14:modId xmlns:p14="http://schemas.microsoft.com/office/powerpoint/2010/main" val="2218238911"/>
              </p:ext>
            </p:extLst>
          </p:nvPr>
        </p:nvGraphicFramePr>
        <p:xfrm>
          <a:off x="638174" y="2000247"/>
          <a:ext cx="11115675" cy="4638680"/>
        </p:xfrm>
        <a:graphic>
          <a:graphicData uri="http://schemas.openxmlformats.org/drawingml/2006/table">
            <a:tbl>
              <a:tblPr>
                <a:tableStyleId>{5C22544A-7EE6-4342-B048-85BDC9FD1C3A}</a:tableStyleId>
              </a:tblPr>
              <a:tblGrid>
                <a:gridCol w="3816382"/>
                <a:gridCol w="7299293"/>
              </a:tblGrid>
              <a:tr h="579835">
                <a:tc>
                  <a:txBody>
                    <a:bodyPr/>
                    <a:lstStyle/>
                    <a:p>
                      <a:pPr algn="just">
                        <a:lnSpc>
                          <a:spcPct val="150000"/>
                        </a:lnSpc>
                        <a:spcAft>
                          <a:spcPts val="0"/>
                        </a:spcAft>
                      </a:pPr>
                      <a:r>
                        <a:rPr lang="en-IN" sz="1200" dirty="0">
                          <a:effectLst/>
                        </a:rPr>
                        <a:t>Operating System</a:t>
                      </a:r>
                      <a:endParaRPr lang="en-IN" sz="1200" dirty="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Windows 7, Ubuntu Linux 16.0 (For Stage 3)</a:t>
                      </a:r>
                      <a:endParaRPr lang="en-IN" sz="1200">
                        <a:effectLst/>
                        <a:latin typeface="Ubuntu"/>
                        <a:ea typeface="Ubuntu"/>
                        <a:cs typeface="Ubuntu"/>
                      </a:endParaRPr>
                    </a:p>
                  </a:txBody>
                  <a:tcPr marL="63500" marR="63500" marT="63500" marB="63500" anchor="ctr"/>
                </a:tc>
              </a:tr>
              <a:tr h="579835">
                <a:tc>
                  <a:txBody>
                    <a:bodyPr/>
                    <a:lstStyle/>
                    <a:p>
                      <a:pPr algn="just">
                        <a:lnSpc>
                          <a:spcPct val="150000"/>
                        </a:lnSpc>
                        <a:spcAft>
                          <a:spcPts val="0"/>
                        </a:spcAft>
                      </a:pPr>
                      <a:r>
                        <a:rPr lang="en-IN" sz="1200">
                          <a:effectLst/>
                        </a:rPr>
                        <a:t>Web Server</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Flask, Wamp</a:t>
                      </a:r>
                      <a:endParaRPr lang="en-IN" sz="1200">
                        <a:effectLst/>
                        <a:latin typeface="Ubuntu"/>
                        <a:ea typeface="Ubuntu"/>
                        <a:cs typeface="Ubuntu"/>
                      </a:endParaRPr>
                    </a:p>
                  </a:txBody>
                  <a:tcPr marL="63500" marR="63500" marT="63500" marB="63500" anchor="ctr"/>
                </a:tc>
              </a:tr>
              <a:tr h="579835">
                <a:tc>
                  <a:txBody>
                    <a:bodyPr/>
                    <a:lstStyle/>
                    <a:p>
                      <a:pPr algn="just">
                        <a:lnSpc>
                          <a:spcPct val="150000"/>
                        </a:lnSpc>
                        <a:spcAft>
                          <a:spcPts val="0"/>
                        </a:spcAft>
                      </a:pPr>
                      <a:r>
                        <a:rPr lang="en-IN" sz="1200">
                          <a:effectLst/>
                        </a:rPr>
                        <a:t>Web Technologies</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JavaScript, HTML, CSS</a:t>
                      </a:r>
                      <a:endParaRPr lang="en-IN" sz="1200">
                        <a:effectLst/>
                        <a:latin typeface="Ubuntu"/>
                        <a:ea typeface="Ubuntu"/>
                        <a:cs typeface="Ubuntu"/>
                      </a:endParaRPr>
                    </a:p>
                  </a:txBody>
                  <a:tcPr marL="63500" marR="63500" marT="63500" marB="63500" anchor="ctr"/>
                </a:tc>
              </a:tr>
              <a:tr h="579835">
                <a:tc>
                  <a:txBody>
                    <a:bodyPr/>
                    <a:lstStyle/>
                    <a:p>
                      <a:pPr algn="just">
                        <a:lnSpc>
                          <a:spcPct val="150000"/>
                        </a:lnSpc>
                        <a:spcAft>
                          <a:spcPts val="0"/>
                        </a:spcAft>
                      </a:pPr>
                      <a:r>
                        <a:rPr lang="en-IN" sz="1200">
                          <a:effectLst/>
                        </a:rPr>
                        <a:t>Programming Language</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PHP, Python</a:t>
                      </a:r>
                      <a:endParaRPr lang="en-IN" sz="1200">
                        <a:effectLst/>
                        <a:latin typeface="Ubuntu"/>
                        <a:ea typeface="Ubuntu"/>
                        <a:cs typeface="Ubuntu"/>
                      </a:endParaRPr>
                    </a:p>
                  </a:txBody>
                  <a:tcPr marL="63500" marR="63500" marT="63500" marB="63500" anchor="ctr"/>
                </a:tc>
              </a:tr>
              <a:tr h="579835">
                <a:tc>
                  <a:txBody>
                    <a:bodyPr/>
                    <a:lstStyle/>
                    <a:p>
                      <a:pPr algn="just">
                        <a:lnSpc>
                          <a:spcPct val="150000"/>
                        </a:lnSpc>
                        <a:spcAft>
                          <a:spcPts val="0"/>
                        </a:spcAft>
                      </a:pPr>
                      <a:r>
                        <a:rPr lang="en-IN" sz="1200">
                          <a:effectLst/>
                        </a:rPr>
                        <a:t>Web Service</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REST</a:t>
                      </a:r>
                      <a:endParaRPr lang="en-IN" sz="1200">
                        <a:effectLst/>
                        <a:latin typeface="Ubuntu"/>
                        <a:ea typeface="Ubuntu"/>
                        <a:cs typeface="Ubuntu"/>
                      </a:endParaRPr>
                    </a:p>
                  </a:txBody>
                  <a:tcPr marL="63500" marR="63500" marT="63500" marB="63500" anchor="ctr"/>
                </a:tc>
              </a:tr>
              <a:tr h="579835">
                <a:tc>
                  <a:txBody>
                    <a:bodyPr/>
                    <a:lstStyle/>
                    <a:p>
                      <a:pPr algn="just">
                        <a:lnSpc>
                          <a:spcPct val="150000"/>
                        </a:lnSpc>
                        <a:spcAft>
                          <a:spcPts val="0"/>
                        </a:spcAft>
                      </a:pPr>
                      <a:r>
                        <a:rPr lang="en-IN" sz="1200">
                          <a:effectLst/>
                        </a:rPr>
                        <a:t>Text Editor</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Sublime Text 2, Visual Studio Code, Jupyter Notebook</a:t>
                      </a:r>
                      <a:endParaRPr lang="en-IN" sz="1200">
                        <a:effectLst/>
                        <a:latin typeface="Ubuntu"/>
                        <a:ea typeface="Ubuntu"/>
                        <a:cs typeface="Ubuntu"/>
                      </a:endParaRPr>
                    </a:p>
                  </a:txBody>
                  <a:tcPr marL="63500" marR="63500" marT="63500" marB="63500" anchor="ctr"/>
                </a:tc>
              </a:tr>
              <a:tr h="579835">
                <a:tc>
                  <a:txBody>
                    <a:bodyPr/>
                    <a:lstStyle/>
                    <a:p>
                      <a:pPr algn="just">
                        <a:lnSpc>
                          <a:spcPct val="150000"/>
                        </a:lnSpc>
                        <a:spcAft>
                          <a:spcPts val="0"/>
                        </a:spcAft>
                      </a:pPr>
                      <a:r>
                        <a:rPr lang="en-IN" sz="1200">
                          <a:effectLst/>
                        </a:rPr>
                        <a:t>Version Control</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Git</a:t>
                      </a:r>
                      <a:endParaRPr lang="en-IN" sz="1200">
                        <a:effectLst/>
                        <a:latin typeface="Ubuntu"/>
                        <a:ea typeface="Ubuntu"/>
                        <a:cs typeface="Ubuntu"/>
                      </a:endParaRPr>
                    </a:p>
                  </a:txBody>
                  <a:tcPr marL="63500" marR="63500" marT="63500" marB="63500" anchor="ctr"/>
                </a:tc>
              </a:tr>
              <a:tr h="579835">
                <a:tc>
                  <a:txBody>
                    <a:bodyPr/>
                    <a:lstStyle/>
                    <a:p>
                      <a:pPr algn="just">
                        <a:lnSpc>
                          <a:spcPct val="150000"/>
                        </a:lnSpc>
                        <a:spcAft>
                          <a:spcPts val="0"/>
                        </a:spcAft>
                      </a:pPr>
                      <a:r>
                        <a:rPr lang="en-IN" sz="1200">
                          <a:effectLst/>
                        </a:rPr>
                        <a:t>Collaboration</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dirty="0" err="1">
                          <a:effectLst/>
                        </a:rPr>
                        <a:t>Atlassian</a:t>
                      </a:r>
                      <a:r>
                        <a:rPr lang="en-IN" sz="1200" dirty="0">
                          <a:effectLst/>
                        </a:rPr>
                        <a:t> Stash</a:t>
                      </a:r>
                      <a:endParaRPr lang="en-IN" sz="1200" dirty="0">
                        <a:effectLst/>
                        <a:latin typeface="Ubuntu"/>
                        <a:ea typeface="Ubuntu"/>
                        <a:cs typeface="Ubuntu"/>
                      </a:endParaRPr>
                    </a:p>
                  </a:txBody>
                  <a:tcPr marL="63500" marR="63500" marT="63500" marB="63500" anchor="ctr"/>
                </a:tc>
              </a:tr>
            </a:tbl>
          </a:graphicData>
        </a:graphic>
      </p:graphicFrame>
      <p:sp>
        <p:nvSpPr>
          <p:cNvPr id="4" name="Subtitle 3"/>
          <p:cNvSpPr>
            <a:spLocks noGrp="1"/>
          </p:cNvSpPr>
          <p:nvPr>
            <p:ph type="subTitle" idx="1"/>
          </p:nvPr>
        </p:nvSpPr>
        <p:spPr/>
        <p:txBody>
          <a:bodyPr/>
          <a:lstStyle/>
          <a:p>
            <a:r>
              <a:rPr lang="en-IN" dirty="0"/>
              <a:t>The following software tools were used while developing noPhish</a:t>
            </a:r>
            <a:r>
              <a:rPr lang="en-IN" dirty="0" smtClean="0"/>
              <a:t>:</a:t>
            </a:r>
            <a:endParaRPr lang="en-IN" dirty="0"/>
          </a:p>
        </p:txBody>
      </p:sp>
    </p:spTree>
    <p:extLst>
      <p:ext uri="{BB962C8B-B14F-4D97-AF65-F5344CB8AC3E}">
        <p14:creationId xmlns:p14="http://schemas.microsoft.com/office/powerpoint/2010/main" val="2431294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222069-8D66-48A0-BD28-319FC11374FA}"/>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xmlns="" id="{A6A96787-37F2-4073-BD0F-1372FE88B68E}"/>
              </a:ext>
            </a:extLst>
          </p:cNvPr>
          <p:cNvSpPr>
            <a:spLocks noGrp="1"/>
          </p:cNvSpPr>
          <p:nvPr>
            <p:ph idx="10"/>
          </p:nvPr>
        </p:nvSpPr>
        <p:spPr/>
        <p:txBody>
          <a:bodyPr/>
          <a:lstStyle/>
          <a:p>
            <a:endParaRPr lang="en-US"/>
          </a:p>
        </p:txBody>
      </p:sp>
      <p:sp>
        <p:nvSpPr>
          <p:cNvPr id="4" name="Subtitle 3">
            <a:extLst>
              <a:ext uri="{FF2B5EF4-FFF2-40B4-BE49-F238E27FC236}">
                <a16:creationId xmlns:a16="http://schemas.microsoft.com/office/drawing/2014/main" xmlns="" id="{4CB08123-0DC8-4C30-8FCC-F25D22B7CBB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xmlns="" id="{9445F06B-AF42-4D83-8886-B12C8198B4D9}"/>
              </a:ext>
            </a:extLst>
          </p:cNvPr>
          <p:cNvPicPr>
            <a:picLocks noChangeAspect="1"/>
          </p:cNvPicPr>
          <p:nvPr/>
        </p:nvPicPr>
        <p:blipFill rotWithShape="1">
          <a:blip r:embed="rId2"/>
          <a:srcRect t="3721"/>
          <a:stretch/>
        </p:blipFill>
        <p:spPr>
          <a:xfrm>
            <a:off x="0" y="0"/>
            <a:ext cx="12192000" cy="6857999"/>
          </a:xfrm>
          <a:prstGeom prst="rect">
            <a:avLst/>
          </a:prstGeom>
        </p:spPr>
      </p:pic>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xmlns="" id="{5681D3CE-DC21-4BEF-9AA6-DCB6A44EEBF2}"/>
                  </a:ext>
                </a:extLst>
              </p14:cNvPr>
              <p14:cNvContentPartPr/>
              <p14:nvPr/>
            </p14:nvContentPartPr>
            <p14:xfrm>
              <a:off x="4312773" y="2601747"/>
              <a:ext cx="1242360" cy="46800"/>
            </p14:xfrm>
          </p:contentPart>
        </mc:Choice>
        <mc:Fallback xmlns="">
          <p:pic>
            <p:nvPicPr>
              <p:cNvPr id="32" name="Ink 31">
                <a:extLst>
                  <a:ext uri="{FF2B5EF4-FFF2-40B4-BE49-F238E27FC236}">
                    <a16:creationId xmlns:a16="http://schemas.microsoft.com/office/drawing/2014/main" xmlns:p14="http://schemas.microsoft.com/office/powerpoint/2010/main" xmlns="" id="{5681D3CE-DC21-4BEF-9AA6-DCB6A44EEBF2}"/>
                  </a:ext>
                </a:extLst>
              </p:cNvPr>
              <p:cNvPicPr/>
              <p:nvPr/>
            </p:nvPicPr>
            <p:blipFill>
              <a:blip r:embed="rId4"/>
              <a:stretch>
                <a:fillRect/>
              </a:stretch>
            </p:blipFill>
            <p:spPr>
              <a:xfrm>
                <a:off x="4303773" y="2592747"/>
                <a:ext cx="1260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xmlns="" id="{1B785F4D-B21F-47C4-88D6-EC96D31DEC6E}"/>
                  </a:ext>
                </a:extLst>
              </p14:cNvPr>
              <p14:cNvContentPartPr/>
              <p14:nvPr/>
            </p14:nvContentPartPr>
            <p14:xfrm>
              <a:off x="6933213" y="2606787"/>
              <a:ext cx="709920" cy="360"/>
            </p14:xfrm>
          </p:contentPart>
        </mc:Choice>
        <mc:Fallback xmlns="">
          <p:pic>
            <p:nvPicPr>
              <p:cNvPr id="34" name="Ink 33">
                <a:extLst>
                  <a:ext uri="{FF2B5EF4-FFF2-40B4-BE49-F238E27FC236}">
                    <a16:creationId xmlns:a16="http://schemas.microsoft.com/office/drawing/2014/main" xmlns:p14="http://schemas.microsoft.com/office/powerpoint/2010/main" xmlns="" id="{1B785F4D-B21F-47C4-88D6-EC96D31DEC6E}"/>
                  </a:ext>
                </a:extLst>
              </p:cNvPr>
              <p:cNvPicPr/>
              <p:nvPr/>
            </p:nvPicPr>
            <p:blipFill>
              <a:blip r:embed="rId6"/>
              <a:stretch>
                <a:fillRect/>
              </a:stretch>
            </p:blipFill>
            <p:spPr>
              <a:xfrm>
                <a:off x="6924213" y="2597787"/>
                <a:ext cx="7279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xmlns="" id="{AD8610A5-363C-4660-8D90-175241D1F355}"/>
                  </a:ext>
                </a:extLst>
              </p14:cNvPr>
              <p14:cNvContentPartPr/>
              <p14:nvPr/>
            </p14:nvContentPartPr>
            <p14:xfrm>
              <a:off x="2374533" y="2824947"/>
              <a:ext cx="1037880" cy="57240"/>
            </p14:xfrm>
          </p:contentPart>
        </mc:Choice>
        <mc:Fallback xmlns="">
          <p:pic>
            <p:nvPicPr>
              <p:cNvPr id="36" name="Ink 35">
                <a:extLst>
                  <a:ext uri="{FF2B5EF4-FFF2-40B4-BE49-F238E27FC236}">
                    <a16:creationId xmlns:a16="http://schemas.microsoft.com/office/drawing/2014/main" xmlns:p14="http://schemas.microsoft.com/office/powerpoint/2010/main" xmlns="" id="{AD8610A5-363C-4660-8D90-175241D1F355}"/>
                  </a:ext>
                </a:extLst>
              </p:cNvPr>
              <p:cNvPicPr/>
              <p:nvPr/>
            </p:nvPicPr>
            <p:blipFill>
              <a:blip r:embed="rId8"/>
              <a:stretch>
                <a:fillRect/>
              </a:stretch>
            </p:blipFill>
            <p:spPr>
              <a:xfrm>
                <a:off x="2365533" y="2815947"/>
                <a:ext cx="1055880" cy="75240"/>
              </a:xfrm>
              <a:prstGeom prst="rect">
                <a:avLst/>
              </a:prstGeom>
            </p:spPr>
          </p:pic>
        </mc:Fallback>
      </mc:AlternateContent>
    </p:spTree>
    <p:extLst>
      <p:ext uri="{BB962C8B-B14F-4D97-AF65-F5344CB8AC3E}">
        <p14:creationId xmlns:p14="http://schemas.microsoft.com/office/powerpoint/2010/main" val="28031064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Hardware Tools and Process Model</a:t>
            </a:r>
            <a:endParaRPr lang="en-IN" dirty="0"/>
          </a:p>
        </p:txBody>
      </p:sp>
      <p:graphicFrame>
        <p:nvGraphicFramePr>
          <p:cNvPr id="5" name="Content Placeholder 4"/>
          <p:cNvGraphicFramePr>
            <a:graphicFrameLocks noGrp="1"/>
          </p:cNvGraphicFramePr>
          <p:nvPr>
            <p:ph idx="10"/>
            <p:extLst>
              <p:ext uri="{D42A27DB-BD31-4B8C-83A1-F6EECF244321}">
                <p14:modId xmlns:p14="http://schemas.microsoft.com/office/powerpoint/2010/main" val="830141873"/>
              </p:ext>
            </p:extLst>
          </p:nvPr>
        </p:nvGraphicFramePr>
        <p:xfrm>
          <a:off x="529576" y="2085973"/>
          <a:ext cx="11110736" cy="4657730"/>
        </p:xfrm>
        <a:graphic>
          <a:graphicData uri="http://schemas.openxmlformats.org/drawingml/2006/table">
            <a:tbl>
              <a:tblPr>
                <a:tableStyleId>{5C22544A-7EE6-4342-B048-85BDC9FD1C3A}</a:tableStyleId>
              </a:tblPr>
              <a:tblGrid>
                <a:gridCol w="3844315"/>
                <a:gridCol w="7266421"/>
              </a:tblGrid>
              <a:tr h="665390">
                <a:tc>
                  <a:txBody>
                    <a:bodyPr/>
                    <a:lstStyle/>
                    <a:p>
                      <a:pPr algn="just">
                        <a:lnSpc>
                          <a:spcPct val="150000"/>
                        </a:lnSpc>
                        <a:spcAft>
                          <a:spcPts val="0"/>
                        </a:spcAft>
                      </a:pPr>
                      <a:r>
                        <a:rPr lang="en-IN" sz="1200" dirty="0">
                          <a:effectLst/>
                        </a:rPr>
                        <a:t>Processor</a:t>
                      </a:r>
                      <a:endParaRPr lang="en-IN" sz="1200" dirty="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Intel Core i7-6700HQ</a:t>
                      </a:r>
                      <a:endParaRPr lang="en-IN" sz="1200">
                        <a:effectLst/>
                        <a:latin typeface="Ubuntu"/>
                        <a:ea typeface="Ubuntu"/>
                        <a:cs typeface="Ubuntu"/>
                      </a:endParaRPr>
                    </a:p>
                  </a:txBody>
                  <a:tcPr marL="63500" marR="63500" marT="63500" marB="63500" anchor="ctr"/>
                </a:tc>
              </a:tr>
              <a:tr h="665390">
                <a:tc>
                  <a:txBody>
                    <a:bodyPr/>
                    <a:lstStyle/>
                    <a:p>
                      <a:pPr marL="457200" algn="just">
                        <a:lnSpc>
                          <a:spcPct val="150000"/>
                        </a:lnSpc>
                        <a:spcAft>
                          <a:spcPts val="0"/>
                        </a:spcAft>
                      </a:pPr>
                      <a:r>
                        <a:rPr lang="en-IN" sz="1200">
                          <a:effectLst/>
                        </a:rPr>
                        <a:t>Frequency</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dirty="0">
                          <a:effectLst/>
                        </a:rPr>
                        <a:t>2.60 GHz</a:t>
                      </a:r>
                      <a:endParaRPr lang="en-IN" sz="1200" dirty="0">
                        <a:effectLst/>
                        <a:latin typeface="Ubuntu"/>
                        <a:ea typeface="Ubuntu"/>
                        <a:cs typeface="Ubuntu"/>
                      </a:endParaRPr>
                    </a:p>
                  </a:txBody>
                  <a:tcPr marL="63500" marR="63500" marT="63500" marB="63500" anchor="ctr"/>
                </a:tc>
              </a:tr>
              <a:tr h="665390">
                <a:tc>
                  <a:txBody>
                    <a:bodyPr/>
                    <a:lstStyle/>
                    <a:p>
                      <a:pPr marL="457200" algn="just">
                        <a:lnSpc>
                          <a:spcPct val="150000"/>
                        </a:lnSpc>
                        <a:spcAft>
                          <a:spcPts val="0"/>
                        </a:spcAft>
                      </a:pPr>
                      <a:r>
                        <a:rPr lang="en-IN" sz="1200">
                          <a:effectLst/>
                        </a:rPr>
                        <a:t>Cores</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4</a:t>
                      </a:r>
                      <a:endParaRPr lang="en-IN" sz="1200">
                        <a:effectLst/>
                        <a:latin typeface="Ubuntu"/>
                        <a:ea typeface="Ubuntu"/>
                        <a:cs typeface="Ubuntu"/>
                      </a:endParaRPr>
                    </a:p>
                  </a:txBody>
                  <a:tcPr marL="63500" marR="63500" marT="63500" marB="63500" anchor="ctr"/>
                </a:tc>
              </a:tr>
              <a:tr h="665390">
                <a:tc>
                  <a:txBody>
                    <a:bodyPr/>
                    <a:lstStyle/>
                    <a:p>
                      <a:pPr algn="just">
                        <a:lnSpc>
                          <a:spcPct val="150000"/>
                        </a:lnSpc>
                        <a:spcAft>
                          <a:spcPts val="0"/>
                        </a:spcAft>
                      </a:pPr>
                      <a:r>
                        <a:rPr lang="en-IN" sz="1200">
                          <a:effectLst/>
                        </a:rPr>
                        <a:t>RAM</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dirty="0">
                          <a:effectLst/>
                        </a:rPr>
                        <a:t>8 GB</a:t>
                      </a:r>
                      <a:endParaRPr lang="en-IN" sz="1200" dirty="0">
                        <a:effectLst/>
                        <a:latin typeface="Ubuntu"/>
                        <a:ea typeface="Ubuntu"/>
                        <a:cs typeface="Ubuntu"/>
                      </a:endParaRPr>
                    </a:p>
                  </a:txBody>
                  <a:tcPr marL="63500" marR="63500" marT="63500" marB="63500" anchor="ctr"/>
                </a:tc>
              </a:tr>
              <a:tr h="665390">
                <a:tc>
                  <a:txBody>
                    <a:bodyPr/>
                    <a:lstStyle/>
                    <a:p>
                      <a:pPr marL="457200" algn="just">
                        <a:lnSpc>
                          <a:spcPct val="150000"/>
                        </a:lnSpc>
                        <a:spcAft>
                          <a:spcPts val="0"/>
                        </a:spcAft>
                      </a:pPr>
                      <a:r>
                        <a:rPr lang="en-IN" sz="1200">
                          <a:effectLst/>
                        </a:rPr>
                        <a:t>Class</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a:effectLst/>
                        </a:rPr>
                        <a:t>DDR3</a:t>
                      </a:r>
                      <a:endParaRPr lang="en-IN" sz="1200">
                        <a:effectLst/>
                        <a:latin typeface="Ubuntu"/>
                        <a:ea typeface="Ubuntu"/>
                        <a:cs typeface="Ubuntu"/>
                      </a:endParaRPr>
                    </a:p>
                  </a:txBody>
                  <a:tcPr marL="63500" marR="63500" marT="63500" marB="63500" anchor="ctr"/>
                </a:tc>
              </a:tr>
              <a:tr h="665390">
                <a:tc>
                  <a:txBody>
                    <a:bodyPr/>
                    <a:lstStyle/>
                    <a:p>
                      <a:pPr algn="just">
                        <a:lnSpc>
                          <a:spcPct val="150000"/>
                        </a:lnSpc>
                        <a:spcAft>
                          <a:spcPts val="0"/>
                        </a:spcAft>
                      </a:pPr>
                      <a:r>
                        <a:rPr lang="en-IN" sz="1200">
                          <a:effectLst/>
                        </a:rPr>
                        <a:t>Storage</a:t>
                      </a:r>
                      <a:endParaRPr lang="en-IN" sz="1200">
                        <a:effectLst/>
                        <a:latin typeface="Ubuntu"/>
                        <a:ea typeface="Ubuntu"/>
                        <a:cs typeface="Ubuntu"/>
                      </a:endParaRPr>
                    </a:p>
                  </a:txBody>
                  <a:tcPr marL="63500" marR="63500" marT="63500" marB="63500" anchor="ctr"/>
                </a:tc>
                <a:tc>
                  <a:txBody>
                    <a:bodyPr/>
                    <a:lstStyle/>
                    <a:p>
                      <a:pPr algn="just">
                        <a:lnSpc>
                          <a:spcPct val="150000"/>
                        </a:lnSpc>
                        <a:spcAft>
                          <a:spcPts val="0"/>
                        </a:spcAft>
                      </a:pPr>
                      <a:r>
                        <a:rPr lang="en-IN" sz="1200" dirty="0">
                          <a:effectLst/>
                        </a:rPr>
                        <a:t>2 TB</a:t>
                      </a:r>
                      <a:endParaRPr lang="en-IN" sz="1200" dirty="0">
                        <a:effectLst/>
                        <a:latin typeface="Ubuntu"/>
                        <a:ea typeface="Ubuntu"/>
                        <a:cs typeface="Ubuntu"/>
                      </a:endParaRPr>
                    </a:p>
                  </a:txBody>
                  <a:tcPr marL="63500" marR="63500" marT="63500" marB="63500" anchor="ctr"/>
                </a:tc>
              </a:tr>
              <a:tr h="665390">
                <a:tc>
                  <a:txBody>
                    <a:bodyPr/>
                    <a:lstStyle/>
                    <a:p>
                      <a:pPr marL="0" algn="just" defTabSz="914400" rtl="0" eaLnBrk="1" latinLnBrk="0" hangingPunct="1">
                        <a:lnSpc>
                          <a:spcPct val="150000"/>
                        </a:lnSpc>
                        <a:spcAft>
                          <a:spcPts val="0"/>
                        </a:spcAft>
                      </a:pPr>
                      <a:r>
                        <a:rPr lang="en-IN" sz="1200" kern="1200" dirty="0" smtClean="0">
                          <a:solidFill>
                            <a:schemeClr val="dk1"/>
                          </a:solidFill>
                          <a:effectLst/>
                          <a:latin typeface="+mn-lt"/>
                          <a:ea typeface="+mn-ea"/>
                          <a:cs typeface="+mn-cs"/>
                        </a:rPr>
                        <a:t>Process Model</a:t>
                      </a:r>
                      <a:endParaRPr lang="en-IN" sz="1200" kern="1200" dirty="0">
                        <a:solidFill>
                          <a:schemeClr val="dk1"/>
                        </a:solidFill>
                        <a:effectLst/>
                        <a:latin typeface="+mn-lt"/>
                        <a:ea typeface="+mn-ea"/>
                        <a:cs typeface="+mn-cs"/>
                      </a:endParaRPr>
                    </a:p>
                  </a:txBody>
                  <a:tcPr marL="63500" marR="63500" marT="63500" marB="63500" anchor="ctr"/>
                </a:tc>
                <a:tc>
                  <a:txBody>
                    <a:bodyPr/>
                    <a:lstStyle/>
                    <a:p>
                      <a:pPr marL="0" algn="just" defTabSz="914400" rtl="0" eaLnBrk="1" latinLnBrk="0" hangingPunct="1">
                        <a:lnSpc>
                          <a:spcPct val="150000"/>
                        </a:lnSpc>
                        <a:spcAft>
                          <a:spcPts val="0"/>
                        </a:spcAft>
                      </a:pPr>
                      <a:r>
                        <a:rPr lang="en-IN" sz="1200" kern="1200" dirty="0" smtClean="0">
                          <a:solidFill>
                            <a:schemeClr val="dk1"/>
                          </a:solidFill>
                          <a:effectLst/>
                          <a:latin typeface="+mn-lt"/>
                          <a:ea typeface="+mn-ea"/>
                          <a:cs typeface="+mn-cs"/>
                        </a:rPr>
                        <a:t>Agile Scrum</a:t>
                      </a:r>
                      <a:endParaRPr lang="en-IN" sz="1200" kern="1200" dirty="0">
                        <a:solidFill>
                          <a:schemeClr val="dk1"/>
                        </a:solidFill>
                        <a:effectLst/>
                        <a:latin typeface="+mn-lt"/>
                        <a:ea typeface="+mn-ea"/>
                        <a:cs typeface="+mn-cs"/>
                      </a:endParaRPr>
                    </a:p>
                  </a:txBody>
                  <a:tcPr marL="63500" marR="63500" marT="63500" marB="63500" anchor="ctr"/>
                </a:tc>
              </a:tr>
            </a:tbl>
          </a:graphicData>
        </a:graphic>
      </p:graphicFrame>
      <p:sp>
        <p:nvSpPr>
          <p:cNvPr id="4" name="Subtitle 3"/>
          <p:cNvSpPr>
            <a:spLocks noGrp="1"/>
          </p:cNvSpPr>
          <p:nvPr>
            <p:ph type="subTitle" idx="1"/>
          </p:nvPr>
        </p:nvSpPr>
        <p:spPr/>
        <p:txBody>
          <a:bodyPr/>
          <a:lstStyle/>
          <a:p>
            <a:r>
              <a:rPr lang="en-IN" dirty="0"/>
              <a:t>There is no specific hardware required but the following hardware tools were </a:t>
            </a:r>
            <a:r>
              <a:rPr lang="en-IN" dirty="0" smtClean="0"/>
              <a:t>used along with a specific process model:</a:t>
            </a:r>
            <a:endParaRPr lang="en-IN" dirty="0"/>
          </a:p>
        </p:txBody>
      </p:sp>
    </p:spTree>
    <p:extLst>
      <p:ext uri="{BB962C8B-B14F-4D97-AF65-F5344CB8AC3E}">
        <p14:creationId xmlns:p14="http://schemas.microsoft.com/office/powerpoint/2010/main" val="33542514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t>Data Flow </a:t>
            </a:r>
            <a:r>
              <a:rPr lang="en-US" b="1" dirty="0" smtClean="0"/>
              <a:t>Diagram</a:t>
            </a:r>
            <a:endParaRPr lang="en-IN" dirty="0"/>
          </a:p>
        </p:txBody>
      </p:sp>
      <p:sp>
        <p:nvSpPr>
          <p:cNvPr id="4" name="Subtitle 3"/>
          <p:cNvSpPr>
            <a:spLocks noGrp="1"/>
          </p:cNvSpPr>
          <p:nvPr>
            <p:ph type="subTitle" idx="1"/>
          </p:nvPr>
        </p:nvSpPr>
        <p:spPr/>
        <p:txBody>
          <a:bodyPr/>
          <a:lstStyle/>
          <a:p>
            <a:r>
              <a:rPr lang="en-IN" dirty="0" smtClean="0"/>
              <a:t>Level 2</a:t>
            </a:r>
            <a:endParaRPr lang="en-IN" dirty="0"/>
          </a:p>
        </p:txBody>
      </p:sp>
      <p:pic>
        <p:nvPicPr>
          <p:cNvPr id="6" name="Content Placeholder 5"/>
          <p:cNvPicPr>
            <a:picLocks noGrp="1"/>
          </p:cNvPicPr>
          <p:nvPr>
            <p:ph idx="10"/>
          </p:nvPr>
        </p:nvPicPr>
        <p:blipFill rotWithShape="1">
          <a:blip r:embed="rId2"/>
          <a:srcRect l="18081" t="32617" r="12917" b="21056"/>
          <a:stretch/>
        </p:blipFill>
        <p:spPr bwMode="auto">
          <a:xfrm>
            <a:off x="530225" y="2107543"/>
            <a:ext cx="11109325" cy="41954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768529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b="1" dirty="0"/>
              <a:t>Functional </a:t>
            </a:r>
            <a:r>
              <a:rPr lang="en-US" sz="3600" b="1" dirty="0" smtClean="0"/>
              <a:t>decomposition and Work Breakdown Structure</a:t>
            </a:r>
            <a:endParaRPr lang="en-IN" sz="3600" dirty="0"/>
          </a:p>
        </p:txBody>
      </p:sp>
      <p:sp>
        <p:nvSpPr>
          <p:cNvPr id="4" name="Subtitle 3"/>
          <p:cNvSpPr>
            <a:spLocks noGrp="1"/>
          </p:cNvSpPr>
          <p:nvPr>
            <p:ph type="subTitle" idx="1"/>
          </p:nvPr>
        </p:nvSpPr>
        <p:spPr/>
        <p:txBody>
          <a:bodyPr/>
          <a:lstStyle/>
          <a:p>
            <a:r>
              <a:rPr lang="en-IN" dirty="0"/>
              <a:t>P</a:t>
            </a:r>
            <a:r>
              <a:rPr lang="en-IN" dirty="0" smtClean="0"/>
              <a:t>rocess </a:t>
            </a:r>
            <a:r>
              <a:rPr lang="en-IN" dirty="0"/>
              <a:t>of taking a complex process and breaking it down into its smaller, simpler parts</a:t>
            </a:r>
          </a:p>
        </p:txBody>
      </p:sp>
      <p:graphicFrame>
        <p:nvGraphicFramePr>
          <p:cNvPr id="5" name="Content Placeholder 4"/>
          <p:cNvGraphicFramePr>
            <a:graphicFrameLocks noGrp="1"/>
          </p:cNvGraphicFramePr>
          <p:nvPr>
            <p:ph idx="10"/>
            <p:extLst>
              <p:ext uri="{D42A27DB-BD31-4B8C-83A1-F6EECF244321}">
                <p14:modId xmlns:p14="http://schemas.microsoft.com/office/powerpoint/2010/main" val="2944822058"/>
              </p:ext>
            </p:extLst>
          </p:nvPr>
        </p:nvGraphicFramePr>
        <p:xfrm>
          <a:off x="2" y="1933016"/>
          <a:ext cx="6042210" cy="492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p:cNvGraphicFramePr>
            <a:graphicFrameLocks/>
          </p:cNvGraphicFramePr>
          <p:nvPr>
            <p:extLst>
              <p:ext uri="{D42A27DB-BD31-4B8C-83A1-F6EECF244321}">
                <p14:modId xmlns:p14="http://schemas.microsoft.com/office/powerpoint/2010/main" val="465165554"/>
              </p:ext>
            </p:extLst>
          </p:nvPr>
        </p:nvGraphicFramePr>
        <p:xfrm>
          <a:off x="6069108" y="1933016"/>
          <a:ext cx="6122893" cy="4924990"/>
        </p:xfrm>
        <a:graphic>
          <a:graphicData uri="http://schemas.openxmlformats.org/drawingml/2006/table">
            <a:tbl>
              <a:tblPr firstRow="1" firstCol="1" bandRow="1">
                <a:tableStyleId>{5C22544A-7EE6-4342-B048-85BDC9FD1C3A}</a:tableStyleId>
              </a:tblPr>
              <a:tblGrid>
                <a:gridCol w="404365"/>
                <a:gridCol w="3390798"/>
                <a:gridCol w="486408"/>
                <a:gridCol w="853267"/>
                <a:gridCol w="988055"/>
              </a:tblGrid>
              <a:tr h="496796">
                <a:tc>
                  <a:txBody>
                    <a:bodyPr/>
                    <a:lstStyle/>
                    <a:p>
                      <a:pPr algn="ctr">
                        <a:lnSpc>
                          <a:spcPct val="115000"/>
                        </a:lnSpc>
                        <a:spcAft>
                          <a:spcPts val="0"/>
                        </a:spcAft>
                      </a:pPr>
                      <a:r>
                        <a:rPr lang="en-IN" sz="1400" dirty="0">
                          <a:effectLst/>
                        </a:rPr>
                        <a:t>No.</a:t>
                      </a:r>
                      <a:endParaRPr lang="en-IN" sz="1200" dirty="0">
                        <a:effectLst/>
                        <a:latin typeface="Ubuntu"/>
                        <a:ea typeface="Ubuntu"/>
                        <a:cs typeface="Ubuntu"/>
                      </a:endParaRPr>
                    </a:p>
                  </a:txBody>
                  <a:tcPr marL="68580" marR="68580" marT="0" marB="0"/>
                </a:tc>
                <a:tc>
                  <a:txBody>
                    <a:bodyPr/>
                    <a:lstStyle/>
                    <a:p>
                      <a:pPr algn="ctr">
                        <a:lnSpc>
                          <a:spcPct val="115000"/>
                        </a:lnSpc>
                        <a:spcAft>
                          <a:spcPts val="0"/>
                        </a:spcAft>
                      </a:pPr>
                      <a:r>
                        <a:rPr lang="en-IN" sz="1400">
                          <a:effectLst/>
                        </a:rPr>
                        <a:t>Task</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400">
                          <a:effectLst/>
                        </a:rPr>
                        <a:t>Days</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400">
                          <a:effectLst/>
                        </a:rPr>
                        <a:t>Start Date</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400">
                          <a:effectLst/>
                        </a:rPr>
                        <a:t>Finish Date</a:t>
                      </a:r>
                      <a:endParaRPr lang="en-IN" sz="1200">
                        <a:effectLst/>
                        <a:latin typeface="Ubuntu"/>
                        <a:ea typeface="Ubuntu"/>
                        <a:cs typeface="Ubuntu"/>
                      </a:endParaRPr>
                    </a:p>
                  </a:txBody>
                  <a:tcPr marL="68580" marR="68580" marT="0" marB="0"/>
                </a:tc>
              </a:tr>
              <a:tr h="260482">
                <a:tc gridSpan="5">
                  <a:txBody>
                    <a:bodyPr/>
                    <a:lstStyle/>
                    <a:p>
                      <a:pPr algn="ctr">
                        <a:lnSpc>
                          <a:spcPct val="115000"/>
                        </a:lnSpc>
                        <a:spcAft>
                          <a:spcPts val="0"/>
                        </a:spcAft>
                      </a:pPr>
                      <a:r>
                        <a:rPr lang="en-IN" sz="1200">
                          <a:effectLst/>
                        </a:rPr>
                        <a:t> </a:t>
                      </a:r>
                      <a:endParaRPr lang="en-IN" sz="1200">
                        <a:effectLst/>
                        <a:latin typeface="Ubuntu"/>
                        <a:ea typeface="Ubuntu"/>
                        <a:cs typeface="Ubuntu"/>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0482">
                <a:tc>
                  <a:txBody>
                    <a:bodyPr/>
                    <a:lstStyle/>
                    <a:p>
                      <a:pPr algn="ctr">
                        <a:lnSpc>
                          <a:spcPct val="115000"/>
                        </a:lnSpc>
                        <a:spcAft>
                          <a:spcPts val="0"/>
                        </a:spcAft>
                      </a:pPr>
                      <a:r>
                        <a:rPr lang="en-IN" sz="1200">
                          <a:effectLst/>
                        </a:rPr>
                        <a:t> </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dirty="0">
                          <a:effectLst/>
                        </a:rPr>
                        <a:t>Planning</a:t>
                      </a:r>
                      <a:endParaRPr lang="en-IN" sz="1200" dirty="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23</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10-01-2018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02-02-2018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1.</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Literature Survey</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10-01-2018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18-01-2018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2.</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Find Anti-Phishing Techniques</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11</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18-01-2018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29-01-2018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3.</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Establish the Project Goals</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02</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29-01-2018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31-01-2018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4.</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Requirement Analysis</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02</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31-01-2018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02-02-2018</a:t>
                      </a:r>
                      <a:endParaRPr lang="en-IN" sz="1200">
                        <a:effectLst/>
                        <a:latin typeface="Ubuntu"/>
                        <a:ea typeface="Ubuntu"/>
                        <a:cs typeface="Ubuntu"/>
                      </a:endParaRPr>
                    </a:p>
                  </a:txBody>
                  <a:tcPr marL="68580" marR="68580" marT="0" marB="0"/>
                </a:tc>
              </a:tr>
              <a:tr h="260482">
                <a:tc gridSpan="5">
                  <a:txBody>
                    <a:bodyPr/>
                    <a:lstStyle/>
                    <a:p>
                      <a:pPr algn="ctr">
                        <a:lnSpc>
                          <a:spcPct val="115000"/>
                        </a:lnSpc>
                        <a:spcAft>
                          <a:spcPts val="0"/>
                        </a:spcAft>
                      </a:pPr>
                      <a:r>
                        <a:rPr lang="en-IN" sz="1200">
                          <a:effectLst/>
                        </a:rPr>
                        <a:t> </a:t>
                      </a:r>
                      <a:endParaRPr lang="en-IN" sz="1200">
                        <a:effectLst/>
                        <a:latin typeface="Ubuntu"/>
                        <a:ea typeface="Ubuntu"/>
                        <a:cs typeface="Ubuntu"/>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0482">
                <a:tc>
                  <a:txBody>
                    <a:bodyPr/>
                    <a:lstStyle/>
                    <a:p>
                      <a:pPr algn="ctr">
                        <a:lnSpc>
                          <a:spcPct val="115000"/>
                        </a:lnSpc>
                        <a:spcAft>
                          <a:spcPts val="0"/>
                        </a:spcAft>
                      </a:pPr>
                      <a:r>
                        <a:rPr lang="en-IN" sz="1200" dirty="0">
                          <a:effectLst/>
                        </a:rPr>
                        <a:t> </a:t>
                      </a:r>
                      <a:endParaRPr lang="en-IN" sz="1200" dirty="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Implementation and Coding</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130</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02-02-2018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12-06-2018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5.</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Stage 1 (Chrome Extension)</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34</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02-02-2018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08-03-2018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6.</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Stage 2 (Code Comparator)</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16</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08-03-2018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24-03-2018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7.</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Stage 3 (Automated Feature Extractor)</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32</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24-03-2018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25-04-2018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Stage 4 (Level 1 – XGBoost)</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26</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25-04-2018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21-05-2018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9.</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Stage 5 (Level 2 – DBSCAN)</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22</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21-05-2018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12-06-2018</a:t>
                      </a:r>
                      <a:endParaRPr lang="en-IN" sz="1200">
                        <a:effectLst/>
                        <a:latin typeface="Ubuntu"/>
                        <a:ea typeface="Ubuntu"/>
                        <a:cs typeface="Ubuntu"/>
                      </a:endParaRPr>
                    </a:p>
                  </a:txBody>
                  <a:tcPr marL="68580" marR="68580" marT="0" marB="0"/>
                </a:tc>
              </a:tr>
              <a:tr h="260482">
                <a:tc gridSpan="5">
                  <a:txBody>
                    <a:bodyPr/>
                    <a:lstStyle/>
                    <a:p>
                      <a:pPr algn="ctr">
                        <a:lnSpc>
                          <a:spcPct val="115000"/>
                        </a:lnSpc>
                        <a:spcAft>
                          <a:spcPts val="0"/>
                        </a:spcAft>
                      </a:pPr>
                      <a:r>
                        <a:rPr lang="en-IN" sz="1200">
                          <a:effectLst/>
                        </a:rPr>
                        <a:t> </a:t>
                      </a:r>
                      <a:endParaRPr lang="en-IN" sz="1200">
                        <a:effectLst/>
                        <a:latin typeface="Ubuntu"/>
                        <a:ea typeface="Ubuntu"/>
                        <a:cs typeface="Ubuntu"/>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0482">
                <a:tc>
                  <a:txBody>
                    <a:bodyPr/>
                    <a:lstStyle/>
                    <a:p>
                      <a:pPr algn="ctr">
                        <a:lnSpc>
                          <a:spcPct val="115000"/>
                        </a:lnSpc>
                        <a:spcAft>
                          <a:spcPts val="0"/>
                        </a:spcAft>
                      </a:pPr>
                      <a:r>
                        <a:rPr lang="en-IN" sz="1200">
                          <a:effectLst/>
                        </a:rPr>
                        <a:t> </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Documentation</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06</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12-06-2018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18-06-2018</a:t>
                      </a:r>
                      <a:endParaRPr lang="en-IN" sz="1200">
                        <a:effectLst/>
                        <a:latin typeface="Ubuntu"/>
                        <a:ea typeface="Ubuntu"/>
                        <a:cs typeface="Ubuntu"/>
                      </a:endParaRPr>
                    </a:p>
                  </a:txBody>
                  <a:tcPr marL="68580" marR="68580" marT="0" marB="0"/>
                </a:tc>
              </a:tr>
              <a:tr h="260482">
                <a:tc>
                  <a:txBody>
                    <a:bodyPr/>
                    <a:lstStyle/>
                    <a:p>
                      <a:pPr algn="ctr">
                        <a:lnSpc>
                          <a:spcPct val="115000"/>
                        </a:lnSpc>
                        <a:spcAft>
                          <a:spcPts val="0"/>
                        </a:spcAft>
                      </a:pPr>
                      <a:r>
                        <a:rPr lang="en-IN" sz="1200">
                          <a:effectLst/>
                        </a:rPr>
                        <a:t>10.</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dirty="0">
                          <a:effectLst/>
                        </a:rPr>
                        <a:t>Code Check-In and Write Wiki Pages</a:t>
                      </a:r>
                      <a:endParaRPr lang="en-IN" sz="1200" dirty="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04</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12-06-2018</a:t>
                      </a:r>
                      <a:endParaRPr lang="en-IN" sz="1200">
                        <a:effectLst/>
                        <a:latin typeface="Ubuntu"/>
                        <a:ea typeface="Ubuntu"/>
                        <a:cs typeface="Ubuntu"/>
                      </a:endParaRPr>
                    </a:p>
                  </a:txBody>
                  <a:tcPr marL="68580" marR="68580" marT="0" marB="0"/>
                </a:tc>
                <a:tc>
                  <a:txBody>
                    <a:bodyPr/>
                    <a:lstStyle/>
                    <a:p>
                      <a:pPr algn="ctr">
                        <a:lnSpc>
                          <a:spcPct val="115000"/>
                        </a:lnSpc>
                        <a:spcAft>
                          <a:spcPts val="0"/>
                        </a:spcAft>
                      </a:pPr>
                      <a:r>
                        <a:rPr lang="en-IN" sz="1200">
                          <a:effectLst/>
                        </a:rPr>
                        <a:t>16-06-2018</a:t>
                      </a:r>
                      <a:endParaRPr lang="en-IN" sz="1200">
                        <a:effectLst/>
                        <a:latin typeface="Ubuntu"/>
                        <a:ea typeface="Ubuntu"/>
                        <a:cs typeface="Ubuntu"/>
                      </a:endParaRPr>
                    </a:p>
                  </a:txBody>
                  <a:tcPr marL="68580" marR="68580" marT="0" marB="0"/>
                </a:tc>
              </a:tr>
              <a:tr h="260482">
                <a:tc gridSpan="5">
                  <a:txBody>
                    <a:bodyPr/>
                    <a:lstStyle/>
                    <a:p>
                      <a:pPr algn="ctr">
                        <a:lnSpc>
                          <a:spcPct val="115000"/>
                        </a:lnSpc>
                        <a:spcAft>
                          <a:spcPts val="0"/>
                        </a:spcAft>
                      </a:pPr>
                      <a:r>
                        <a:rPr lang="en-IN" sz="1200" dirty="0">
                          <a:effectLst/>
                        </a:rPr>
                        <a:t> </a:t>
                      </a:r>
                      <a:endParaRPr lang="en-IN" sz="1200" dirty="0">
                        <a:effectLst/>
                        <a:latin typeface="Ubuntu"/>
                        <a:ea typeface="Ubuntu"/>
                        <a:cs typeface="Ubuntu"/>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bl>
          </a:graphicData>
        </a:graphic>
      </p:graphicFrame>
    </p:spTree>
    <p:extLst>
      <p:ext uri="{BB962C8B-B14F-4D97-AF65-F5344CB8AC3E}">
        <p14:creationId xmlns:p14="http://schemas.microsoft.com/office/powerpoint/2010/main" val="14605872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Gantt Chart</a:t>
            </a:r>
            <a:endParaRPr lang="en-IN" dirty="0"/>
          </a:p>
        </p:txBody>
      </p:sp>
      <p:sp>
        <p:nvSpPr>
          <p:cNvPr id="4" name="Subtitle 3"/>
          <p:cNvSpPr>
            <a:spLocks noGrp="1"/>
          </p:cNvSpPr>
          <p:nvPr>
            <p:ph type="subTitle" idx="1"/>
          </p:nvPr>
        </p:nvSpPr>
        <p:spPr/>
        <p:txBody>
          <a:bodyPr/>
          <a:lstStyle/>
          <a:p>
            <a:r>
              <a:rPr lang="en-IN" dirty="0"/>
              <a:t>B</a:t>
            </a:r>
            <a:r>
              <a:rPr lang="en-IN" dirty="0" smtClean="0"/>
              <a:t>ar</a:t>
            </a:r>
            <a:r>
              <a:rPr lang="en-IN" dirty="0"/>
              <a:t> chart that illustrates a project schedule</a:t>
            </a:r>
          </a:p>
        </p:txBody>
      </p:sp>
      <p:pic>
        <p:nvPicPr>
          <p:cNvPr id="5" name="Content Placeholder 4"/>
          <p:cNvPicPr>
            <a:picLocks noGrp="1"/>
          </p:cNvPicPr>
          <p:nvPr>
            <p:ph idx="10"/>
          </p:nvPr>
        </p:nvPicPr>
        <p:blipFill rotWithShape="1">
          <a:blip r:embed="rId2"/>
          <a:srcRect l="5584" t="25763" r="15178" b="14418"/>
          <a:stretch/>
        </p:blipFill>
        <p:spPr bwMode="auto">
          <a:xfrm>
            <a:off x="959544" y="2028825"/>
            <a:ext cx="10250686" cy="4352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856439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t>Conclusion</a:t>
            </a:r>
            <a:endParaRPr lang="en-IN" dirty="0"/>
          </a:p>
        </p:txBody>
      </p:sp>
      <p:sp>
        <p:nvSpPr>
          <p:cNvPr id="3" name="Content Placeholder 2"/>
          <p:cNvSpPr>
            <a:spLocks noGrp="1"/>
          </p:cNvSpPr>
          <p:nvPr>
            <p:ph idx="10"/>
          </p:nvPr>
        </p:nvSpPr>
        <p:spPr/>
        <p:txBody>
          <a:bodyPr>
            <a:normAutofit fontScale="92500" lnSpcReduction="20000"/>
          </a:bodyPr>
          <a:lstStyle/>
          <a:p>
            <a:r>
              <a:rPr lang="en-IN" dirty="0" smtClean="0"/>
              <a:t>noPhish – an effective method to classify websites into Phishing and Legitimate (Non-Phishing) using Machine Learning, Image Processing, and Data Mining techniques – was successfully built. </a:t>
            </a:r>
          </a:p>
          <a:p>
            <a:r>
              <a:rPr lang="en-IN" dirty="0" smtClean="0"/>
              <a:t>The </a:t>
            </a:r>
            <a:r>
              <a:rPr lang="en-IN" dirty="0"/>
              <a:t>methodology exploits not only the technical features of the website based on URL specifics, WHOIS, HTML Headers, SSL/TLS certificate and page source (underlying code) of the website, but also the visual features of the website in real-time. </a:t>
            </a:r>
            <a:endParaRPr lang="en-IN" dirty="0" smtClean="0"/>
          </a:p>
          <a:p>
            <a:r>
              <a:rPr lang="en-IN" dirty="0" smtClean="0"/>
              <a:t>Done </a:t>
            </a:r>
            <a:r>
              <a:rPr lang="en-IN" dirty="0"/>
              <a:t>with the integration </a:t>
            </a:r>
            <a:r>
              <a:rPr lang="en-IN" dirty="0" smtClean="0"/>
              <a:t>of Machine </a:t>
            </a:r>
            <a:r>
              <a:rPr lang="en-IN" dirty="0"/>
              <a:t>Learning </a:t>
            </a:r>
            <a:r>
              <a:rPr lang="en-IN" dirty="0" smtClean="0"/>
              <a:t>techniques. </a:t>
            </a:r>
          </a:p>
          <a:p>
            <a:r>
              <a:rPr lang="en-IN" dirty="0" smtClean="0"/>
              <a:t>As </a:t>
            </a:r>
            <a:r>
              <a:rPr lang="en-IN" dirty="0"/>
              <a:t>a proof of concept, a Chrome browser extension </a:t>
            </a:r>
            <a:r>
              <a:rPr lang="en-IN" dirty="0" smtClean="0"/>
              <a:t>was built.</a:t>
            </a:r>
          </a:p>
          <a:p>
            <a:r>
              <a:rPr lang="en-IN" dirty="0" smtClean="0"/>
              <a:t>It </a:t>
            </a:r>
            <a:r>
              <a:rPr lang="en-IN" dirty="0"/>
              <a:t>was also established that comparing page source (underlying code of the website) of websites doesn’t help in predicting if a website is phishing or not. </a:t>
            </a:r>
            <a:endParaRPr lang="en-IN" dirty="0" smtClean="0"/>
          </a:p>
          <a:p>
            <a:r>
              <a:rPr lang="en-IN" dirty="0" smtClean="0"/>
              <a:t>It </a:t>
            </a:r>
            <a:r>
              <a:rPr lang="en-IN" dirty="0"/>
              <a:t>is to the best knowledge, that noPhish is the first way to classify website on both the technical and visual aspect of the website in real-time.</a:t>
            </a:r>
          </a:p>
          <a:p>
            <a:endParaRPr lang="en-IN" dirty="0"/>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8655473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Future Work</a:t>
            </a:r>
            <a:endParaRPr lang="en-IN" dirty="0"/>
          </a:p>
        </p:txBody>
      </p:sp>
      <p:sp>
        <p:nvSpPr>
          <p:cNvPr id="3" name="Content Placeholder 2"/>
          <p:cNvSpPr>
            <a:spLocks noGrp="1"/>
          </p:cNvSpPr>
          <p:nvPr>
            <p:ph idx="10"/>
          </p:nvPr>
        </p:nvSpPr>
        <p:spPr/>
        <p:txBody>
          <a:bodyPr>
            <a:normAutofit fontScale="70000" lnSpcReduction="20000"/>
          </a:bodyPr>
          <a:lstStyle/>
          <a:p>
            <a:pPr lvl="0"/>
            <a:r>
              <a:rPr lang="en-US" dirty="0" smtClean="0"/>
              <a:t>Most </a:t>
            </a:r>
            <a:r>
              <a:rPr lang="en-US" dirty="0"/>
              <a:t>pages have advertisements on them, i.e. dynamic elements which keep changing and hence, lead to new image hashes being generated every time for the same page. Add a functionality to blank out advertisements from the page before screenshot.</a:t>
            </a:r>
            <a:endParaRPr lang="en-IN" dirty="0"/>
          </a:p>
          <a:p>
            <a:pPr lvl="0"/>
            <a:r>
              <a:rPr lang="en-US" dirty="0"/>
              <a:t>Ignoring the noise on the webpage and image hashing only the important content can be done. Noise reduction is done by a Chrome Extension called Mercury and its source code can be useful.</a:t>
            </a:r>
            <a:endParaRPr lang="en-IN" dirty="0"/>
          </a:p>
          <a:p>
            <a:pPr lvl="0"/>
            <a:r>
              <a:rPr lang="en-US" dirty="0"/>
              <a:t>Enable permanent whitelisting of trusted domains that show up as false positives. If a user clicks allow, never show an alert on that website. </a:t>
            </a:r>
            <a:endParaRPr lang="en-IN" dirty="0"/>
          </a:p>
          <a:p>
            <a:pPr lvl="0"/>
            <a:r>
              <a:rPr lang="en-US" dirty="0"/>
              <a:t>Show the user the precise URL which is being phished.</a:t>
            </a:r>
            <a:endParaRPr lang="en-IN" dirty="0"/>
          </a:p>
          <a:p>
            <a:pPr lvl="0"/>
            <a:r>
              <a:rPr lang="en-US" dirty="0"/>
              <a:t>Create a database of popular brands’ URL and their respective favicon. If any other website uses the same favicon, regard that as phishing. Derive a proof of concept and add it as Level 3 of noPhish.</a:t>
            </a:r>
            <a:endParaRPr lang="en-IN" dirty="0"/>
          </a:p>
          <a:p>
            <a:pPr lvl="0"/>
            <a:r>
              <a:rPr lang="en-US" dirty="0"/>
              <a:t>More effective machine learning algorithms for training the predictive models.</a:t>
            </a:r>
            <a:endParaRPr lang="en-IN" dirty="0"/>
          </a:p>
          <a:p>
            <a:pPr lvl="0"/>
            <a:r>
              <a:rPr lang="en-US" dirty="0"/>
              <a:t>More effective feature extraction and representation learning (e.g., via deep learning approaches).</a:t>
            </a:r>
            <a:endParaRPr lang="en-IN" dirty="0"/>
          </a:p>
          <a:p>
            <a:endParaRPr lang="en-IN" dirty="0"/>
          </a:p>
        </p:txBody>
      </p:sp>
      <p:sp>
        <p:nvSpPr>
          <p:cNvPr id="4" name="Subtitle 3"/>
          <p:cNvSpPr>
            <a:spLocks noGrp="1"/>
          </p:cNvSpPr>
          <p:nvPr>
            <p:ph type="subTitle" idx="1"/>
          </p:nvPr>
        </p:nvSpPr>
        <p:spPr/>
        <p:txBody>
          <a:bodyPr/>
          <a:lstStyle/>
          <a:p>
            <a:r>
              <a:rPr lang="en-IN" dirty="0"/>
              <a:t>Over the period of this project, a great many improvements and ideas were established that can be investigated in the future</a:t>
            </a:r>
            <a:r>
              <a:rPr lang="en-IN" dirty="0" smtClean="0"/>
              <a:t>.</a:t>
            </a:r>
            <a:endParaRPr lang="en-IN" dirty="0"/>
          </a:p>
        </p:txBody>
      </p:sp>
    </p:spTree>
    <p:extLst>
      <p:ext uri="{BB962C8B-B14F-4D97-AF65-F5344CB8AC3E}">
        <p14:creationId xmlns:p14="http://schemas.microsoft.com/office/powerpoint/2010/main" val="21017531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1847EA-84D9-4B54-A1D8-E80EFD00B885}"/>
              </a:ext>
            </a:extLst>
          </p:cNvPr>
          <p:cNvSpPr>
            <a:spLocks noGrp="1"/>
          </p:cNvSpPr>
          <p:nvPr>
            <p:ph type="title"/>
          </p:nvPr>
        </p:nvSpPr>
        <p:spPr/>
        <p:txBody>
          <a:bodyPr>
            <a:normAutofit fontScale="90000"/>
          </a:bodyPr>
          <a:lstStyle/>
          <a:p>
            <a:r>
              <a:rPr lang="en-US" dirty="0"/>
              <a:t>Bibliography</a:t>
            </a:r>
          </a:p>
        </p:txBody>
      </p:sp>
      <p:sp>
        <p:nvSpPr>
          <p:cNvPr id="3" name="Content Placeholder 2">
            <a:extLst>
              <a:ext uri="{FF2B5EF4-FFF2-40B4-BE49-F238E27FC236}">
                <a16:creationId xmlns:a16="http://schemas.microsoft.com/office/drawing/2014/main" xmlns="" id="{6B042318-FB6D-499E-814E-F37940C897E5}"/>
              </a:ext>
            </a:extLst>
          </p:cNvPr>
          <p:cNvSpPr>
            <a:spLocks noGrp="1"/>
          </p:cNvSpPr>
          <p:nvPr>
            <p:ph idx="10"/>
          </p:nvPr>
        </p:nvSpPr>
        <p:spPr/>
        <p:txBody>
          <a:bodyPr>
            <a:normAutofit fontScale="55000" lnSpcReduction="20000"/>
          </a:bodyPr>
          <a:lstStyle/>
          <a:p>
            <a:r>
              <a:rPr lang="en-US" dirty="0">
                <a:hlinkClick r:id="rId2"/>
              </a:rPr>
              <a:t>https://www.pinterest.com.au/pin/61220876165007473/visual-search/?x=0&amp;y=0&amp;w=564&amp;h=687</a:t>
            </a:r>
            <a:endParaRPr lang="en-US" dirty="0"/>
          </a:p>
          <a:p>
            <a:r>
              <a:rPr lang="en-US" dirty="0">
                <a:hlinkClick r:id="rId3"/>
              </a:rPr>
              <a:t>https://www.wired.com/2017/03/phishing-scams-fool-even-tech-nerds-heres-avoid/</a:t>
            </a:r>
            <a:endParaRPr lang="en-US" dirty="0"/>
          </a:p>
          <a:p>
            <a:r>
              <a:rPr lang="en-US" dirty="0">
                <a:hlinkClick r:id="rId4"/>
              </a:rPr>
              <a:t>http://www.foxnews.com/tech/2017/03/16/warning-dangerous-new-gmail-phishing-attack-can-easily-steal-your-google-login.html</a:t>
            </a:r>
            <a:endParaRPr lang="en-US" dirty="0"/>
          </a:p>
          <a:p>
            <a:r>
              <a:rPr lang="en-US" dirty="0">
                <a:hlinkClick r:id="rId5"/>
              </a:rPr>
              <a:t>https://www.csoonline.com/article/2132618/phishing/11-tips-to-prevent-phishing.html?upd=1516601104944</a:t>
            </a:r>
            <a:endParaRPr lang="en-US" dirty="0"/>
          </a:p>
          <a:p>
            <a:r>
              <a:rPr lang="en-US" dirty="0">
                <a:hlinkClick r:id="rId6"/>
              </a:rPr>
              <a:t>https://www.csoonline.com/article/2117843/phishing/what-is-phishing-how-this-cyber-attack-works-and-how-to-prevent-it.html?nsdr=true</a:t>
            </a:r>
            <a:endParaRPr lang="en-US" dirty="0"/>
          </a:p>
          <a:p>
            <a:r>
              <a:rPr lang="en-US" dirty="0">
                <a:hlinkClick r:id="rId7"/>
              </a:rPr>
              <a:t>https://community.mimecast.com/docs/DOC-1027</a:t>
            </a:r>
            <a:endParaRPr lang="en-US" dirty="0"/>
          </a:p>
          <a:p>
            <a:r>
              <a:rPr lang="en-US" dirty="0">
                <a:hlinkClick r:id="rId8"/>
              </a:rPr>
              <a:t>https://community.mimecast.com/docs/DOC-1995</a:t>
            </a:r>
            <a:endParaRPr lang="en-US" dirty="0"/>
          </a:p>
          <a:p>
            <a:r>
              <a:rPr lang="en-US" dirty="0">
                <a:hlinkClick r:id="rId9"/>
              </a:rPr>
              <a:t>https://www.mimecast.com/blog/2015/08/under-the-hood-our-new-email-attachment-sandbox/</a:t>
            </a:r>
            <a:endParaRPr lang="en-US" dirty="0"/>
          </a:p>
          <a:p>
            <a:r>
              <a:rPr lang="en-US" dirty="0">
                <a:hlinkClick r:id="rId10"/>
              </a:rPr>
              <a:t>https://www.sandboxie.com/EmailProtection</a:t>
            </a:r>
            <a:endParaRPr lang="en-US" dirty="0"/>
          </a:p>
          <a:p>
            <a:r>
              <a:rPr lang="en-US" dirty="0">
                <a:hlinkClick r:id="rId11"/>
              </a:rPr>
              <a:t>https://techterms.com/definition/sandboxing</a:t>
            </a:r>
            <a:endParaRPr lang="en-US" dirty="0"/>
          </a:p>
          <a:p>
            <a:r>
              <a:rPr lang="en-US" dirty="0">
                <a:hlinkClick r:id="rId12"/>
              </a:rPr>
              <a:t>https://www.fortinet.com/content/dam/fortinet/assets/solution-guides/Why-Do-You-Need-Sandboxing</a:t>
            </a:r>
            <a:endParaRPr lang="en-US" dirty="0"/>
          </a:p>
          <a:p>
            <a:r>
              <a:rPr lang="en-US" dirty="0">
                <a:hlinkClick r:id="rId13"/>
              </a:rPr>
              <a:t>http://www.kansas.com/news/local/crime/article88960532.html</a:t>
            </a:r>
            <a:endParaRPr lang="en-US" dirty="0"/>
          </a:p>
          <a:p>
            <a:r>
              <a:rPr lang="en-US" dirty="0">
                <a:hlinkClick r:id="rId14"/>
              </a:rPr>
              <a:t>https://techcrunch.com/2016/03/15/prosecutors-find-that-fappening-celebrity-nudes-leak-was-not-apples-fault/</a:t>
            </a:r>
            <a:endParaRPr lang="en-US" dirty="0"/>
          </a:p>
          <a:p>
            <a:r>
              <a:rPr lang="en-US" dirty="0">
                <a:hlinkClick r:id="rId15"/>
              </a:rPr>
              <a:t>https://www.cbsnews.com/news/the-phishing-email-that-hacked-the-account-of-john-podesta/</a:t>
            </a:r>
            <a:endParaRPr lang="en-US" dirty="0"/>
          </a:p>
          <a:p>
            <a:endParaRPr lang="en-US" dirty="0"/>
          </a:p>
          <a:p>
            <a:endParaRPr lang="en-US" dirty="0"/>
          </a:p>
          <a:p>
            <a:endParaRPr lang="en-US" dirty="0"/>
          </a:p>
          <a:p>
            <a:endParaRPr lang="en-US" dirty="0"/>
          </a:p>
          <a:p>
            <a:endParaRPr lang="en-US" dirty="0"/>
          </a:p>
          <a:p>
            <a:endParaRPr lang="en-US" dirty="0"/>
          </a:p>
        </p:txBody>
      </p:sp>
      <p:sp>
        <p:nvSpPr>
          <p:cNvPr id="4" name="Subtitle 3">
            <a:extLst>
              <a:ext uri="{FF2B5EF4-FFF2-40B4-BE49-F238E27FC236}">
                <a16:creationId xmlns:a16="http://schemas.microsoft.com/office/drawing/2014/main" xmlns="" id="{3F50383E-0FB6-4774-8250-FCB0DAA5A32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51341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Subtitle 2"/>
          <p:cNvSpPr>
            <a:spLocks noGrp="1"/>
          </p:cNvSpPr>
          <p:nvPr>
            <p:ph type="subTitle" idx="1"/>
          </p:nvPr>
        </p:nvSpPr>
        <p:spPr/>
        <p:txBody>
          <a:bodyPr/>
          <a:lstStyle/>
          <a:p>
            <a:r>
              <a:rPr lang="en-US" dirty="0"/>
              <a:t>Yash Saboo</a:t>
            </a:r>
          </a:p>
        </p:txBody>
      </p:sp>
      <p:sp>
        <p:nvSpPr>
          <p:cNvPr id="4" name="Text Placeholder 3"/>
          <p:cNvSpPr>
            <a:spLocks noGrp="1"/>
          </p:cNvSpPr>
          <p:nvPr>
            <p:ph type="body" sz="quarter" idx="10"/>
          </p:nvPr>
        </p:nvSpPr>
        <p:spPr>
          <a:xfrm>
            <a:off x="584394" y="4890860"/>
            <a:ext cx="2898652" cy="436514"/>
          </a:xfrm>
        </p:spPr>
        <p:txBody>
          <a:bodyPr/>
          <a:lstStyle/>
          <a:p>
            <a:r>
              <a:rPr lang="en-US" dirty="0"/>
              <a:t>yashsabooo99@gmail.com</a:t>
            </a:r>
          </a:p>
        </p:txBody>
      </p:sp>
    </p:spTree>
    <p:extLst>
      <p:ext uri="{BB962C8B-B14F-4D97-AF65-F5344CB8AC3E}">
        <p14:creationId xmlns:p14="http://schemas.microsoft.com/office/powerpoint/2010/main" val="3725112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F612DA-7F7C-410E-8BEB-49D0A82BFE2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xmlns="" id="{EBAF03F2-7753-46E2-BB46-BC214B329522}"/>
              </a:ext>
            </a:extLst>
          </p:cNvPr>
          <p:cNvSpPr>
            <a:spLocks noGrp="1"/>
          </p:cNvSpPr>
          <p:nvPr>
            <p:ph idx="10"/>
          </p:nvPr>
        </p:nvSpPr>
        <p:spPr/>
        <p:txBody>
          <a:bodyPr/>
          <a:lstStyle/>
          <a:p>
            <a:endParaRPr lang="en-US"/>
          </a:p>
        </p:txBody>
      </p:sp>
      <p:sp>
        <p:nvSpPr>
          <p:cNvPr id="4" name="Subtitle 3">
            <a:extLst>
              <a:ext uri="{FF2B5EF4-FFF2-40B4-BE49-F238E27FC236}">
                <a16:creationId xmlns:a16="http://schemas.microsoft.com/office/drawing/2014/main" xmlns="" id="{D523FC1A-FE14-4E55-BB92-07F7D1076A5C}"/>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xmlns="" id="{6D514EF3-71BF-45B9-A8BF-036386843A3C}"/>
              </a:ext>
            </a:extLst>
          </p:cNvPr>
          <p:cNvPicPr>
            <a:picLocks noChangeAspect="1"/>
          </p:cNvPicPr>
          <p:nvPr/>
        </p:nvPicPr>
        <p:blipFill rotWithShape="1">
          <a:blip r:embed="rId2"/>
          <a:srcRect t="3411"/>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xmlns="" id="{261E39E2-67B4-4DBA-9C5E-6B3D24B43ED0}"/>
                  </a:ext>
                </a:extLst>
              </p14:cNvPr>
              <p14:cNvContentPartPr/>
              <p14:nvPr/>
            </p14:nvContentPartPr>
            <p14:xfrm>
              <a:off x="5284440" y="4752712"/>
              <a:ext cx="1159200" cy="47880"/>
            </p14:xfrm>
          </p:contentPart>
        </mc:Choice>
        <mc:Fallback xmlns="">
          <p:pic>
            <p:nvPicPr>
              <p:cNvPr id="27" name="Ink 26">
                <a:extLst>
                  <a:ext uri="{FF2B5EF4-FFF2-40B4-BE49-F238E27FC236}">
                    <a16:creationId xmlns:a16="http://schemas.microsoft.com/office/drawing/2014/main" xmlns:p14="http://schemas.microsoft.com/office/powerpoint/2010/main" xmlns="" id="{261E39E2-67B4-4DBA-9C5E-6B3D24B43ED0}"/>
                  </a:ext>
                </a:extLst>
              </p:cNvPr>
              <p:cNvPicPr/>
              <p:nvPr/>
            </p:nvPicPr>
            <p:blipFill>
              <a:blip r:embed="rId4"/>
              <a:stretch>
                <a:fillRect/>
              </a:stretch>
            </p:blipFill>
            <p:spPr>
              <a:xfrm>
                <a:off x="5275440" y="4743712"/>
                <a:ext cx="1177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xmlns="" id="{A7A9F62A-DCC1-4C89-847C-C69D838730CB}"/>
                  </a:ext>
                </a:extLst>
              </p14:cNvPr>
              <p14:cNvContentPartPr/>
              <p14:nvPr/>
            </p14:nvContentPartPr>
            <p14:xfrm>
              <a:off x="5890320" y="4952152"/>
              <a:ext cx="1755000" cy="82440"/>
            </p14:xfrm>
          </p:contentPart>
        </mc:Choice>
        <mc:Fallback xmlns="">
          <p:pic>
            <p:nvPicPr>
              <p:cNvPr id="28" name="Ink 27">
                <a:extLst>
                  <a:ext uri="{FF2B5EF4-FFF2-40B4-BE49-F238E27FC236}">
                    <a16:creationId xmlns:a16="http://schemas.microsoft.com/office/drawing/2014/main" xmlns:p14="http://schemas.microsoft.com/office/powerpoint/2010/main" xmlns="" id="{A7A9F62A-DCC1-4C89-847C-C69D838730CB}"/>
                  </a:ext>
                </a:extLst>
              </p:cNvPr>
              <p:cNvPicPr/>
              <p:nvPr/>
            </p:nvPicPr>
            <p:blipFill>
              <a:blip r:embed="rId6"/>
              <a:stretch>
                <a:fillRect/>
              </a:stretch>
            </p:blipFill>
            <p:spPr>
              <a:xfrm>
                <a:off x="5881320" y="4943152"/>
                <a:ext cx="1773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xmlns="" id="{87F89535-A8D0-483A-9B5A-B7A2C30A559D}"/>
                  </a:ext>
                </a:extLst>
              </p14:cNvPr>
              <p14:cNvContentPartPr/>
              <p14:nvPr/>
            </p14:nvContentPartPr>
            <p14:xfrm>
              <a:off x="3211200" y="4954672"/>
              <a:ext cx="776520" cy="37800"/>
            </p14:xfrm>
          </p:contentPart>
        </mc:Choice>
        <mc:Fallback xmlns="">
          <p:pic>
            <p:nvPicPr>
              <p:cNvPr id="30" name="Ink 29">
                <a:extLst>
                  <a:ext uri="{FF2B5EF4-FFF2-40B4-BE49-F238E27FC236}">
                    <a16:creationId xmlns:a16="http://schemas.microsoft.com/office/drawing/2014/main" xmlns:p14="http://schemas.microsoft.com/office/powerpoint/2010/main" xmlns="" id="{87F89535-A8D0-483A-9B5A-B7A2C30A559D}"/>
                  </a:ext>
                </a:extLst>
              </p:cNvPr>
              <p:cNvPicPr/>
              <p:nvPr/>
            </p:nvPicPr>
            <p:blipFill>
              <a:blip r:embed="rId8"/>
              <a:stretch>
                <a:fillRect/>
              </a:stretch>
            </p:blipFill>
            <p:spPr>
              <a:xfrm>
                <a:off x="3202200" y="4945672"/>
                <a:ext cx="7945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xmlns="" id="{25FE9B67-69ED-4EC1-B5F5-46AA8BCACA8D}"/>
                  </a:ext>
                </a:extLst>
              </p14:cNvPr>
              <p14:cNvContentPartPr/>
              <p14:nvPr/>
            </p14:nvContentPartPr>
            <p14:xfrm>
              <a:off x="3689640" y="5131072"/>
              <a:ext cx="638280" cy="57960"/>
            </p14:xfrm>
          </p:contentPart>
        </mc:Choice>
        <mc:Fallback xmlns="">
          <p:pic>
            <p:nvPicPr>
              <p:cNvPr id="31" name="Ink 30">
                <a:extLst>
                  <a:ext uri="{FF2B5EF4-FFF2-40B4-BE49-F238E27FC236}">
                    <a16:creationId xmlns:a16="http://schemas.microsoft.com/office/drawing/2014/main" xmlns:p14="http://schemas.microsoft.com/office/powerpoint/2010/main" xmlns="" id="{25FE9B67-69ED-4EC1-B5F5-46AA8BCACA8D}"/>
                  </a:ext>
                </a:extLst>
              </p:cNvPr>
              <p:cNvPicPr/>
              <p:nvPr/>
            </p:nvPicPr>
            <p:blipFill>
              <a:blip r:embed="rId10"/>
              <a:stretch>
                <a:fillRect/>
              </a:stretch>
            </p:blipFill>
            <p:spPr>
              <a:xfrm>
                <a:off x="3680640" y="5122072"/>
                <a:ext cx="6562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xmlns="" id="{8DE07041-9621-4276-93EC-9C67983A33EF}"/>
                  </a:ext>
                </a:extLst>
              </p14:cNvPr>
              <p14:cNvContentPartPr/>
              <p14:nvPr/>
            </p14:nvContentPartPr>
            <p14:xfrm>
              <a:off x="3200400" y="1903312"/>
              <a:ext cx="1085040" cy="32040"/>
            </p14:xfrm>
          </p:contentPart>
        </mc:Choice>
        <mc:Fallback xmlns="">
          <p:pic>
            <p:nvPicPr>
              <p:cNvPr id="33" name="Ink 32">
                <a:extLst>
                  <a:ext uri="{FF2B5EF4-FFF2-40B4-BE49-F238E27FC236}">
                    <a16:creationId xmlns:a16="http://schemas.microsoft.com/office/drawing/2014/main" xmlns:p14="http://schemas.microsoft.com/office/powerpoint/2010/main" xmlns="" id="{8DE07041-9621-4276-93EC-9C67983A33EF}"/>
                  </a:ext>
                </a:extLst>
              </p:cNvPr>
              <p:cNvPicPr/>
              <p:nvPr/>
            </p:nvPicPr>
            <p:blipFill>
              <a:blip r:embed="rId12"/>
              <a:stretch>
                <a:fillRect/>
              </a:stretch>
            </p:blipFill>
            <p:spPr>
              <a:xfrm>
                <a:off x="3191400" y="1894312"/>
                <a:ext cx="11030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355B0099-52DD-4DA0-8B7F-2D687162F3BB}"/>
                  </a:ext>
                </a:extLst>
              </p14:cNvPr>
              <p14:cNvContentPartPr/>
              <p14:nvPr/>
            </p14:nvContentPartPr>
            <p14:xfrm>
              <a:off x="6804720" y="4049272"/>
              <a:ext cx="936000" cy="23400"/>
            </p14:xfrm>
          </p:contentPart>
        </mc:Choice>
        <mc:Fallback xmlns="">
          <p:pic>
            <p:nvPicPr>
              <p:cNvPr id="35" name="Ink 34">
                <a:extLst>
                  <a:ext uri="{FF2B5EF4-FFF2-40B4-BE49-F238E27FC236}">
                    <a16:creationId xmlns:a16="http://schemas.microsoft.com/office/drawing/2014/main" xmlns:p14="http://schemas.microsoft.com/office/powerpoint/2010/main" xmlns="" id="{355B0099-52DD-4DA0-8B7F-2D687162F3BB}"/>
                  </a:ext>
                </a:extLst>
              </p:cNvPr>
              <p:cNvPicPr/>
              <p:nvPr/>
            </p:nvPicPr>
            <p:blipFill>
              <a:blip r:embed="rId14"/>
              <a:stretch>
                <a:fillRect/>
              </a:stretch>
            </p:blipFill>
            <p:spPr>
              <a:xfrm>
                <a:off x="6795720" y="4040272"/>
                <a:ext cx="954000" cy="41400"/>
              </a:xfrm>
              <a:prstGeom prst="rect">
                <a:avLst/>
              </a:prstGeom>
            </p:spPr>
          </p:pic>
        </mc:Fallback>
      </mc:AlternateContent>
    </p:spTree>
    <p:extLst>
      <p:ext uri="{BB962C8B-B14F-4D97-AF65-F5344CB8AC3E}">
        <p14:creationId xmlns:p14="http://schemas.microsoft.com/office/powerpoint/2010/main" val="837034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C598C-9666-47FB-97BE-B2C939F6476B}"/>
              </a:ext>
            </a:extLst>
          </p:cNvPr>
          <p:cNvSpPr>
            <a:spLocks noGrp="1"/>
          </p:cNvSpPr>
          <p:nvPr>
            <p:ph type="title"/>
          </p:nvPr>
        </p:nvSpPr>
        <p:spPr/>
        <p:txBody>
          <a:bodyPr>
            <a:normAutofit fontScale="90000"/>
          </a:bodyPr>
          <a:lstStyle/>
          <a:p>
            <a:endParaRPr lang="en-US"/>
          </a:p>
        </p:txBody>
      </p:sp>
      <p:pic>
        <p:nvPicPr>
          <p:cNvPr id="5" name="Content Placeholder 4">
            <a:extLst>
              <a:ext uri="{FF2B5EF4-FFF2-40B4-BE49-F238E27FC236}">
                <a16:creationId xmlns:a16="http://schemas.microsoft.com/office/drawing/2014/main" xmlns="" id="{329FFDB1-91B8-4E3E-8B70-8CEED3F5C3A3}"/>
              </a:ext>
            </a:extLst>
          </p:cNvPr>
          <p:cNvPicPr>
            <a:picLocks noGrp="1" noChangeAspect="1"/>
          </p:cNvPicPr>
          <p:nvPr>
            <p:ph idx="10"/>
          </p:nvPr>
        </p:nvPicPr>
        <p:blipFill rotWithShape="1">
          <a:blip r:embed="rId2"/>
          <a:srcRect l="14122" t="7941" r="40885"/>
          <a:stretch/>
        </p:blipFill>
        <p:spPr>
          <a:xfrm>
            <a:off x="5137079" y="0"/>
            <a:ext cx="7054921" cy="6885324"/>
          </a:xfrm>
          <a:prstGeom prst="rect">
            <a:avLst/>
          </a:prstGeom>
        </p:spPr>
      </p:pic>
      <p:pic>
        <p:nvPicPr>
          <p:cNvPr id="1026" name="Picture 2" descr="podesta-phishing.png ">
            <a:extLst>
              <a:ext uri="{FF2B5EF4-FFF2-40B4-BE49-F238E27FC236}">
                <a16:creationId xmlns:a16="http://schemas.microsoft.com/office/drawing/2014/main" xmlns="" id="{BF4A78EB-E0E7-461F-87DC-CCEBC1A51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5229465" cy="4635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gitimate-email.png ">
            <a:extLst>
              <a:ext uri="{FF2B5EF4-FFF2-40B4-BE49-F238E27FC236}">
                <a16:creationId xmlns:a16="http://schemas.microsoft.com/office/drawing/2014/main" xmlns="" id="{AF0B6F35-75CC-41F8-BF6A-45BAC2578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62365"/>
            <a:ext cx="5229464" cy="22229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xmlns="" id="{05644815-4DA4-488F-B4F1-B45C0BA9B04C}"/>
                  </a:ext>
                </a:extLst>
              </p14:cNvPr>
              <p14:cNvContentPartPr/>
              <p14:nvPr/>
            </p14:nvContentPartPr>
            <p14:xfrm>
              <a:off x="7485480" y="3441232"/>
              <a:ext cx="1775880" cy="41760"/>
            </p14:xfrm>
          </p:contentPart>
        </mc:Choice>
        <mc:Fallback xmlns="">
          <p:pic>
            <p:nvPicPr>
              <p:cNvPr id="23" name="Ink 22">
                <a:extLst>
                  <a:ext uri="{FF2B5EF4-FFF2-40B4-BE49-F238E27FC236}">
                    <a16:creationId xmlns:a16="http://schemas.microsoft.com/office/drawing/2014/main" xmlns:p14="http://schemas.microsoft.com/office/powerpoint/2010/main" xmlns="" id="{05644815-4DA4-488F-B4F1-B45C0BA9B04C}"/>
                  </a:ext>
                </a:extLst>
              </p:cNvPr>
              <p:cNvPicPr/>
              <p:nvPr/>
            </p:nvPicPr>
            <p:blipFill>
              <a:blip r:embed="rId6"/>
              <a:stretch>
                <a:fillRect/>
              </a:stretch>
            </p:blipFill>
            <p:spPr>
              <a:xfrm>
                <a:off x="7476480" y="3432232"/>
                <a:ext cx="17938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D7C7095B-91E9-43E2-BD08-044E47AD9F95}"/>
                  </a:ext>
                </a:extLst>
              </p14:cNvPr>
              <p14:cNvContentPartPr/>
              <p14:nvPr/>
            </p14:nvContentPartPr>
            <p14:xfrm>
              <a:off x="6220080" y="5050432"/>
              <a:ext cx="1690920" cy="100440"/>
            </p14:xfrm>
          </p:contentPart>
        </mc:Choice>
        <mc:Fallback xmlns="">
          <p:pic>
            <p:nvPicPr>
              <p:cNvPr id="25" name="Ink 24">
                <a:extLst>
                  <a:ext uri="{FF2B5EF4-FFF2-40B4-BE49-F238E27FC236}">
                    <a16:creationId xmlns:a16="http://schemas.microsoft.com/office/drawing/2014/main" xmlns:p14="http://schemas.microsoft.com/office/powerpoint/2010/main" xmlns="" id="{D7C7095B-91E9-43E2-BD08-044E47AD9F95}"/>
                  </a:ext>
                </a:extLst>
              </p:cNvPr>
              <p:cNvPicPr/>
              <p:nvPr/>
            </p:nvPicPr>
            <p:blipFill>
              <a:blip r:embed="rId8"/>
              <a:stretch>
                <a:fillRect/>
              </a:stretch>
            </p:blipFill>
            <p:spPr>
              <a:xfrm>
                <a:off x="6211080" y="5041432"/>
                <a:ext cx="1708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xmlns="" id="{D83BC15D-825F-4F0E-B21A-C065D3EED69F}"/>
                  </a:ext>
                </a:extLst>
              </p14:cNvPr>
              <p14:cNvContentPartPr/>
              <p14:nvPr/>
            </p14:nvContentPartPr>
            <p14:xfrm>
              <a:off x="7857360" y="5054752"/>
              <a:ext cx="1297800" cy="230760"/>
            </p14:xfrm>
          </p:contentPart>
        </mc:Choice>
        <mc:Fallback xmlns="">
          <p:pic>
            <p:nvPicPr>
              <p:cNvPr id="27" name="Ink 26">
                <a:extLst>
                  <a:ext uri="{FF2B5EF4-FFF2-40B4-BE49-F238E27FC236}">
                    <a16:creationId xmlns:a16="http://schemas.microsoft.com/office/drawing/2014/main" xmlns:p14="http://schemas.microsoft.com/office/powerpoint/2010/main" xmlns="" id="{D83BC15D-825F-4F0E-B21A-C065D3EED69F}"/>
                  </a:ext>
                </a:extLst>
              </p:cNvPr>
              <p:cNvPicPr/>
              <p:nvPr/>
            </p:nvPicPr>
            <p:blipFill>
              <a:blip r:embed="rId10"/>
              <a:stretch>
                <a:fillRect/>
              </a:stretch>
            </p:blipFill>
            <p:spPr>
              <a:xfrm>
                <a:off x="7848360" y="5045752"/>
                <a:ext cx="13158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xmlns="" id="{93871938-3C61-46F7-A516-4A37020E4394}"/>
                  </a:ext>
                </a:extLst>
              </p14:cNvPr>
              <p14:cNvContentPartPr/>
              <p14:nvPr/>
            </p14:nvContentPartPr>
            <p14:xfrm>
              <a:off x="6156360" y="3046312"/>
              <a:ext cx="872280" cy="23760"/>
            </p14:xfrm>
          </p:contentPart>
        </mc:Choice>
        <mc:Fallback xmlns="">
          <p:pic>
            <p:nvPicPr>
              <p:cNvPr id="30" name="Ink 29">
                <a:extLst>
                  <a:ext uri="{FF2B5EF4-FFF2-40B4-BE49-F238E27FC236}">
                    <a16:creationId xmlns:a16="http://schemas.microsoft.com/office/drawing/2014/main" xmlns:p14="http://schemas.microsoft.com/office/powerpoint/2010/main" xmlns="" id="{93871938-3C61-46F7-A516-4A37020E4394}"/>
                  </a:ext>
                </a:extLst>
              </p:cNvPr>
              <p:cNvPicPr/>
              <p:nvPr/>
            </p:nvPicPr>
            <p:blipFill>
              <a:blip r:embed="rId12"/>
              <a:stretch>
                <a:fillRect/>
              </a:stretch>
            </p:blipFill>
            <p:spPr>
              <a:xfrm>
                <a:off x="6147360" y="3037312"/>
                <a:ext cx="890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4" name="Ink 1023">
                <a:extLst>
                  <a:ext uri="{FF2B5EF4-FFF2-40B4-BE49-F238E27FC236}">
                    <a16:creationId xmlns:a16="http://schemas.microsoft.com/office/drawing/2014/main" xmlns="" id="{38E9DFAA-AC70-47A0-8F2D-FB8D1CCCB3EB}"/>
                  </a:ext>
                </a:extLst>
              </p14:cNvPr>
              <p14:cNvContentPartPr/>
              <p14:nvPr/>
            </p14:nvContentPartPr>
            <p14:xfrm>
              <a:off x="1945800" y="163792"/>
              <a:ext cx="1244160" cy="54000"/>
            </p14:xfrm>
          </p:contentPart>
        </mc:Choice>
        <mc:Fallback xmlns="">
          <p:pic>
            <p:nvPicPr>
              <p:cNvPr id="1024" name="Ink 1023">
                <a:extLst>
                  <a:ext uri="{FF2B5EF4-FFF2-40B4-BE49-F238E27FC236}">
                    <a16:creationId xmlns:a16="http://schemas.microsoft.com/office/drawing/2014/main" xmlns:p14="http://schemas.microsoft.com/office/powerpoint/2010/main" xmlns="" id="{38E9DFAA-AC70-47A0-8F2D-FB8D1CCCB3EB}"/>
                  </a:ext>
                </a:extLst>
              </p:cNvPr>
              <p:cNvPicPr/>
              <p:nvPr/>
            </p:nvPicPr>
            <p:blipFill>
              <a:blip r:embed="rId14"/>
              <a:stretch>
                <a:fillRect/>
              </a:stretch>
            </p:blipFill>
            <p:spPr>
              <a:xfrm>
                <a:off x="1936800" y="154792"/>
                <a:ext cx="1262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25" name="Ink 1024">
                <a:extLst>
                  <a:ext uri="{FF2B5EF4-FFF2-40B4-BE49-F238E27FC236}">
                    <a16:creationId xmlns:a16="http://schemas.microsoft.com/office/drawing/2014/main" xmlns="" id="{C8A02353-6AE0-4403-884B-23E8A7AD8C54}"/>
                  </a:ext>
                </a:extLst>
              </p14:cNvPr>
              <p14:cNvContentPartPr/>
              <p14:nvPr/>
            </p14:nvContentPartPr>
            <p14:xfrm>
              <a:off x="765720" y="5592592"/>
              <a:ext cx="606240" cy="38880"/>
            </p14:xfrm>
          </p:contentPart>
        </mc:Choice>
        <mc:Fallback xmlns="">
          <p:pic>
            <p:nvPicPr>
              <p:cNvPr id="1025" name="Ink 1024">
                <a:extLst>
                  <a:ext uri="{FF2B5EF4-FFF2-40B4-BE49-F238E27FC236}">
                    <a16:creationId xmlns:a16="http://schemas.microsoft.com/office/drawing/2014/main" xmlns:p14="http://schemas.microsoft.com/office/powerpoint/2010/main" xmlns="" id="{C8A02353-6AE0-4403-884B-23E8A7AD8C54}"/>
                  </a:ext>
                </a:extLst>
              </p:cNvPr>
              <p:cNvPicPr/>
              <p:nvPr/>
            </p:nvPicPr>
            <p:blipFill>
              <a:blip r:embed="rId16"/>
              <a:stretch>
                <a:fillRect/>
              </a:stretch>
            </p:blipFill>
            <p:spPr>
              <a:xfrm>
                <a:off x="756720" y="5583592"/>
                <a:ext cx="624240" cy="56880"/>
              </a:xfrm>
              <a:prstGeom prst="rect">
                <a:avLst/>
              </a:prstGeom>
            </p:spPr>
          </p:pic>
        </mc:Fallback>
      </mc:AlternateContent>
    </p:spTree>
    <p:extLst>
      <p:ext uri="{BB962C8B-B14F-4D97-AF65-F5344CB8AC3E}">
        <p14:creationId xmlns:p14="http://schemas.microsoft.com/office/powerpoint/2010/main" val="1403735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359E89-7151-413F-9EB4-AAB5C672E0C1}"/>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xmlns="" id="{A654AEF5-55D1-4FB1-BFBF-17BCDFAC0BD9}"/>
              </a:ext>
            </a:extLst>
          </p:cNvPr>
          <p:cNvSpPr>
            <a:spLocks noGrp="1"/>
          </p:cNvSpPr>
          <p:nvPr>
            <p:ph idx="10"/>
          </p:nvPr>
        </p:nvSpPr>
        <p:spPr/>
        <p:txBody>
          <a:bodyPr/>
          <a:lstStyle/>
          <a:p>
            <a:endParaRPr lang="en-US" dirty="0"/>
          </a:p>
        </p:txBody>
      </p:sp>
      <p:sp>
        <p:nvSpPr>
          <p:cNvPr id="4" name="Subtitle 3">
            <a:extLst>
              <a:ext uri="{FF2B5EF4-FFF2-40B4-BE49-F238E27FC236}">
                <a16:creationId xmlns:a16="http://schemas.microsoft.com/office/drawing/2014/main" xmlns="" id="{75EEC19A-846F-4B75-88B1-EB38A6E7C1A0}"/>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xmlns="" id="{51852802-3A09-42FF-A6C3-DAE72D92D592}"/>
              </a:ext>
            </a:extLst>
          </p:cNvPr>
          <p:cNvPicPr>
            <a:picLocks noChangeAspect="1"/>
          </p:cNvPicPr>
          <p:nvPr/>
        </p:nvPicPr>
        <p:blipFill rotWithShape="1">
          <a:blip r:embed="rId2"/>
          <a:srcRect t="3566"/>
          <a:stretch/>
        </p:blipFill>
        <p:spPr>
          <a:xfrm>
            <a:off x="0" y="0"/>
            <a:ext cx="12192000" cy="6857999"/>
          </a:xfrm>
          <a:prstGeom prst="rect">
            <a:avLst/>
          </a:prstGeom>
        </p:spPr>
      </p:pic>
    </p:spTree>
    <p:extLst>
      <p:ext uri="{BB962C8B-B14F-4D97-AF65-F5344CB8AC3E}">
        <p14:creationId xmlns:p14="http://schemas.microsoft.com/office/powerpoint/2010/main" val="3812923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83AEA0-08E0-4639-A99B-2F40053278FA}"/>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xmlns="" id="{3B2E8D9C-12AD-482E-BF4F-A9C57998DD9B}"/>
              </a:ext>
            </a:extLst>
          </p:cNvPr>
          <p:cNvSpPr>
            <a:spLocks noGrp="1"/>
          </p:cNvSpPr>
          <p:nvPr>
            <p:ph idx="10"/>
          </p:nvPr>
        </p:nvSpPr>
        <p:spPr/>
        <p:txBody>
          <a:bodyPr/>
          <a:lstStyle/>
          <a:p>
            <a:endParaRPr lang="en-US"/>
          </a:p>
        </p:txBody>
      </p:sp>
      <p:sp>
        <p:nvSpPr>
          <p:cNvPr id="4" name="Subtitle 3">
            <a:extLst>
              <a:ext uri="{FF2B5EF4-FFF2-40B4-BE49-F238E27FC236}">
                <a16:creationId xmlns:a16="http://schemas.microsoft.com/office/drawing/2014/main" xmlns="" id="{75D38950-59C0-475E-903D-0F69A1A484D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xmlns="" id="{3B53CB19-E1A8-46C0-9752-E3E0D97A0ABD}"/>
              </a:ext>
            </a:extLst>
          </p:cNvPr>
          <p:cNvPicPr>
            <a:picLocks noChangeAspect="1"/>
          </p:cNvPicPr>
          <p:nvPr/>
        </p:nvPicPr>
        <p:blipFill rotWithShape="1">
          <a:blip r:embed="rId2"/>
          <a:srcRect t="3876"/>
          <a:stretch/>
        </p:blipFill>
        <p:spPr>
          <a:xfrm>
            <a:off x="0" y="1"/>
            <a:ext cx="12192000" cy="6858000"/>
          </a:xfrm>
          <a:prstGeom prst="rect">
            <a:avLst/>
          </a:prstGeom>
        </p:spPr>
      </p:pic>
    </p:spTree>
    <p:extLst>
      <p:ext uri="{BB962C8B-B14F-4D97-AF65-F5344CB8AC3E}">
        <p14:creationId xmlns:p14="http://schemas.microsoft.com/office/powerpoint/2010/main" val="25712560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2749</TotalTime>
  <Words>2630</Words>
  <Application>Microsoft Office PowerPoint</Application>
  <PresentationFormat>Widescreen</PresentationFormat>
  <Paragraphs>508</Paragraphs>
  <Slides>57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Courier New</vt:lpstr>
      <vt:lpstr>Symantec Sans</vt:lpstr>
      <vt:lpstr>Times New Roman</vt:lpstr>
      <vt:lpstr>Ubuntu</vt:lpstr>
      <vt:lpstr>Office Theme</vt:lpstr>
      <vt:lpstr>noPhish</vt:lpstr>
      <vt:lpstr>Agenda</vt:lpstr>
      <vt:lpstr>Introduction - Phishing</vt:lpstr>
      <vt:lpstr>PowerPoint Presentation</vt:lpstr>
      <vt:lpstr>PowerPoint Presentation</vt:lpstr>
      <vt:lpstr>PowerPoint Presentation</vt:lpstr>
      <vt:lpstr>PowerPoint Presentation</vt:lpstr>
      <vt:lpstr>PowerPoint Presentation</vt:lpstr>
      <vt:lpstr>PowerPoint Presentation</vt:lpstr>
      <vt:lpstr>noPhish</vt:lpstr>
      <vt:lpstr>Development of noPhish</vt:lpstr>
      <vt:lpstr>Stage 1</vt:lpstr>
      <vt:lpstr>PowerPoint Presentation</vt:lpstr>
      <vt:lpstr>Stage 2</vt:lpstr>
      <vt:lpstr>Text Scraping</vt:lpstr>
      <vt:lpstr>PowerPoint Presentation</vt:lpstr>
      <vt:lpstr>PowerPoint Presentation</vt:lpstr>
      <vt:lpstr>PowerPoint Presentation</vt:lpstr>
      <vt:lpstr>Stage 3</vt:lpstr>
      <vt:lpstr>Technical Features</vt:lpstr>
      <vt:lpstr>Visual Features</vt:lpstr>
      <vt:lpstr>Let’s Compare the Images</vt:lpstr>
      <vt:lpstr>Images used for Benchmarking</vt:lpstr>
      <vt:lpstr>  aHash:0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Engineering</vt:lpstr>
      <vt:lpstr>Problems Faced While Implementation</vt:lpstr>
      <vt:lpstr>PowerPoint Presentation</vt:lpstr>
      <vt:lpstr>PowerPoint Presentation</vt:lpstr>
      <vt:lpstr>Stage 4</vt:lpstr>
      <vt:lpstr>Decision Tree</vt:lpstr>
      <vt:lpstr>Random Forest and XGBoost</vt:lpstr>
      <vt:lpstr>Training and Testing Statistics</vt:lpstr>
      <vt:lpstr>Stage 5</vt:lpstr>
      <vt:lpstr>DBSCAN</vt:lpstr>
      <vt:lpstr>Terms used in Benchmarking terms</vt:lpstr>
      <vt:lpstr>Training and Testing Statistics</vt:lpstr>
      <vt:lpstr>Novelty</vt:lpstr>
      <vt:lpstr>Novel Research Work</vt:lpstr>
      <vt:lpstr>Novel Research Work</vt:lpstr>
      <vt:lpstr>Novel Product</vt:lpstr>
      <vt:lpstr>Software Tools</vt:lpstr>
      <vt:lpstr>Hardware Tools and Process Model</vt:lpstr>
      <vt:lpstr>Data Flow Diagram</vt:lpstr>
      <vt:lpstr>Functional decomposition and Work Breakdown Structure</vt:lpstr>
      <vt:lpstr>Gantt Chart</vt:lpstr>
      <vt:lpstr>Conclusion</vt:lpstr>
      <vt:lpstr>Future Work</vt:lpstr>
      <vt:lpstr>Bibliography</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noPhish</dc:title>
  <dc:creator>Windows User</dc:creator>
  <cp:lastModifiedBy>Windows User</cp:lastModifiedBy>
  <cp:revision>53</cp:revision>
  <dcterms:created xsi:type="dcterms:W3CDTF">2018-07-03T05:47:11Z</dcterms:created>
  <dcterms:modified xsi:type="dcterms:W3CDTF">2018-07-08T15:43:18Z</dcterms:modified>
</cp:coreProperties>
</file>